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8" r:id="rId3"/>
    <p:sldId id="280" r:id="rId4"/>
    <p:sldId id="281" r:id="rId5"/>
    <p:sldId id="282" r:id="rId6"/>
    <p:sldId id="283" r:id="rId7"/>
    <p:sldId id="284" r:id="rId8"/>
    <p:sldId id="279" r:id="rId9"/>
    <p:sldId id="286" r:id="rId10"/>
    <p:sldId id="287" r:id="rId11"/>
    <p:sldId id="288" r:id="rId12"/>
    <p:sldId id="290" r:id="rId13"/>
    <p:sldId id="291" r:id="rId14"/>
    <p:sldId id="292" r:id="rId15"/>
    <p:sldId id="293" r:id="rId16"/>
    <p:sldId id="294" r:id="rId17"/>
    <p:sldId id="285" r:id="rId18"/>
    <p:sldId id="297" r:id="rId19"/>
    <p:sldId id="298" r:id="rId20"/>
    <p:sldId id="296" r:id="rId21"/>
    <p:sldId id="300" r:id="rId22"/>
    <p:sldId id="301" r:id="rId23"/>
    <p:sldId id="302" r:id="rId24"/>
    <p:sldId id="303" r:id="rId25"/>
    <p:sldId id="304" r:id="rId26"/>
    <p:sldId id="305" r:id="rId27"/>
    <p:sldId id="306" r:id="rId28"/>
    <p:sldId id="307" r:id="rId29"/>
    <p:sldId id="308" r:id="rId30"/>
    <p:sldId id="309" r:id="rId31"/>
    <p:sldId id="299"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311" r:id="rId54"/>
    <p:sldId id="312" r:id="rId55"/>
    <p:sldId id="31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19C3-1298-4F92-85D4-07E5CB87BB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E34939-5211-49E5-B326-B2276504BF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C163AE-FAA3-48F1-9BE0-DFFFC373F19E}"/>
              </a:ext>
            </a:extLst>
          </p:cNvPr>
          <p:cNvSpPr>
            <a:spLocks noGrp="1"/>
          </p:cNvSpPr>
          <p:nvPr>
            <p:ph type="dt" sz="half" idx="10"/>
          </p:nvPr>
        </p:nvSpPr>
        <p:spPr/>
        <p:txBody>
          <a:bodyPr/>
          <a:lstStyle/>
          <a:p>
            <a:fld id="{7CF6014C-7475-4AC9-B95A-18692D03F74C}" type="datetimeFigureOut">
              <a:rPr lang="en-US" smtClean="0"/>
              <a:t>4/14/2021</a:t>
            </a:fld>
            <a:endParaRPr lang="en-US"/>
          </a:p>
        </p:txBody>
      </p:sp>
      <p:sp>
        <p:nvSpPr>
          <p:cNvPr id="5" name="Footer Placeholder 4">
            <a:extLst>
              <a:ext uri="{FF2B5EF4-FFF2-40B4-BE49-F238E27FC236}">
                <a16:creationId xmlns:a16="http://schemas.microsoft.com/office/drawing/2014/main" id="{F4DFE564-45CA-47AC-B3D5-DEE0A1EF7F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AB860-6A51-4F3F-B1AA-F9E6E9795760}"/>
              </a:ext>
            </a:extLst>
          </p:cNvPr>
          <p:cNvSpPr>
            <a:spLocks noGrp="1"/>
          </p:cNvSpPr>
          <p:nvPr>
            <p:ph type="sldNum" sz="quarter" idx="12"/>
          </p:nvPr>
        </p:nvSpPr>
        <p:spPr/>
        <p:txBody>
          <a:bodyPr/>
          <a:lstStyle/>
          <a:p>
            <a:fld id="{AB43D484-61DB-4A9C-BE0D-1DEAD3054623}" type="slidenum">
              <a:rPr lang="en-US" smtClean="0"/>
              <a:t>‹#›</a:t>
            </a:fld>
            <a:endParaRPr lang="en-US"/>
          </a:p>
        </p:txBody>
      </p:sp>
    </p:spTree>
    <p:extLst>
      <p:ext uri="{BB962C8B-B14F-4D97-AF65-F5344CB8AC3E}">
        <p14:creationId xmlns:p14="http://schemas.microsoft.com/office/powerpoint/2010/main" val="248111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1E2E-B8B4-4858-902C-548E272916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21F596-FF83-4F09-B08F-2900DF2898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27CFBE-985F-4429-8173-9DA176AC0D5C}"/>
              </a:ext>
            </a:extLst>
          </p:cNvPr>
          <p:cNvSpPr>
            <a:spLocks noGrp="1"/>
          </p:cNvSpPr>
          <p:nvPr>
            <p:ph type="dt" sz="half" idx="10"/>
          </p:nvPr>
        </p:nvSpPr>
        <p:spPr/>
        <p:txBody>
          <a:bodyPr/>
          <a:lstStyle/>
          <a:p>
            <a:fld id="{7CF6014C-7475-4AC9-B95A-18692D03F74C}" type="datetimeFigureOut">
              <a:rPr lang="en-US" smtClean="0"/>
              <a:t>4/14/2021</a:t>
            </a:fld>
            <a:endParaRPr lang="en-US"/>
          </a:p>
        </p:txBody>
      </p:sp>
      <p:sp>
        <p:nvSpPr>
          <p:cNvPr id="5" name="Footer Placeholder 4">
            <a:extLst>
              <a:ext uri="{FF2B5EF4-FFF2-40B4-BE49-F238E27FC236}">
                <a16:creationId xmlns:a16="http://schemas.microsoft.com/office/drawing/2014/main" id="{E7795532-30D1-4DF6-A829-310BDD9CC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4D3379-AB14-4334-96D2-5F3C30A5AD40}"/>
              </a:ext>
            </a:extLst>
          </p:cNvPr>
          <p:cNvSpPr>
            <a:spLocks noGrp="1"/>
          </p:cNvSpPr>
          <p:nvPr>
            <p:ph type="sldNum" sz="quarter" idx="12"/>
          </p:nvPr>
        </p:nvSpPr>
        <p:spPr/>
        <p:txBody>
          <a:bodyPr/>
          <a:lstStyle/>
          <a:p>
            <a:fld id="{AB43D484-61DB-4A9C-BE0D-1DEAD3054623}" type="slidenum">
              <a:rPr lang="en-US" smtClean="0"/>
              <a:t>‹#›</a:t>
            </a:fld>
            <a:endParaRPr lang="en-US"/>
          </a:p>
        </p:txBody>
      </p:sp>
    </p:spTree>
    <p:extLst>
      <p:ext uri="{BB962C8B-B14F-4D97-AF65-F5344CB8AC3E}">
        <p14:creationId xmlns:p14="http://schemas.microsoft.com/office/powerpoint/2010/main" val="868963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7FA5C0-20B7-4C63-9CD2-79EF23EED5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07D32C-2192-4895-8077-F266AC8FDB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49B1E-C91B-46D3-BD10-4C3D6E899795}"/>
              </a:ext>
            </a:extLst>
          </p:cNvPr>
          <p:cNvSpPr>
            <a:spLocks noGrp="1"/>
          </p:cNvSpPr>
          <p:nvPr>
            <p:ph type="dt" sz="half" idx="10"/>
          </p:nvPr>
        </p:nvSpPr>
        <p:spPr/>
        <p:txBody>
          <a:bodyPr/>
          <a:lstStyle/>
          <a:p>
            <a:fld id="{7CF6014C-7475-4AC9-B95A-18692D03F74C}" type="datetimeFigureOut">
              <a:rPr lang="en-US" smtClean="0"/>
              <a:t>4/14/2021</a:t>
            </a:fld>
            <a:endParaRPr lang="en-US"/>
          </a:p>
        </p:txBody>
      </p:sp>
      <p:sp>
        <p:nvSpPr>
          <p:cNvPr id="5" name="Footer Placeholder 4">
            <a:extLst>
              <a:ext uri="{FF2B5EF4-FFF2-40B4-BE49-F238E27FC236}">
                <a16:creationId xmlns:a16="http://schemas.microsoft.com/office/drawing/2014/main" id="{9960835B-6139-48B1-AED7-AA3C9E4F54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5EEE32-0430-4D35-B7C0-434E4F9C7733}"/>
              </a:ext>
            </a:extLst>
          </p:cNvPr>
          <p:cNvSpPr>
            <a:spLocks noGrp="1"/>
          </p:cNvSpPr>
          <p:nvPr>
            <p:ph type="sldNum" sz="quarter" idx="12"/>
          </p:nvPr>
        </p:nvSpPr>
        <p:spPr/>
        <p:txBody>
          <a:bodyPr/>
          <a:lstStyle/>
          <a:p>
            <a:fld id="{AB43D484-61DB-4A9C-BE0D-1DEAD3054623}" type="slidenum">
              <a:rPr lang="en-US" smtClean="0"/>
              <a:t>‹#›</a:t>
            </a:fld>
            <a:endParaRPr lang="en-US"/>
          </a:p>
        </p:txBody>
      </p:sp>
    </p:spTree>
    <p:extLst>
      <p:ext uri="{BB962C8B-B14F-4D97-AF65-F5344CB8AC3E}">
        <p14:creationId xmlns:p14="http://schemas.microsoft.com/office/powerpoint/2010/main" val="3797570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CB720-E3C9-409C-8B42-40D91EAF56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C82501-C5DC-440C-8DED-A175245DE8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AD5C79-6D18-4900-8DD1-B59422E0878C}"/>
              </a:ext>
            </a:extLst>
          </p:cNvPr>
          <p:cNvSpPr>
            <a:spLocks noGrp="1"/>
          </p:cNvSpPr>
          <p:nvPr>
            <p:ph type="dt" sz="half" idx="10"/>
          </p:nvPr>
        </p:nvSpPr>
        <p:spPr/>
        <p:txBody>
          <a:bodyPr/>
          <a:lstStyle/>
          <a:p>
            <a:fld id="{7CF6014C-7475-4AC9-B95A-18692D03F74C}" type="datetimeFigureOut">
              <a:rPr lang="en-US" smtClean="0"/>
              <a:t>4/14/2021</a:t>
            </a:fld>
            <a:endParaRPr lang="en-US"/>
          </a:p>
        </p:txBody>
      </p:sp>
      <p:sp>
        <p:nvSpPr>
          <p:cNvPr id="5" name="Footer Placeholder 4">
            <a:extLst>
              <a:ext uri="{FF2B5EF4-FFF2-40B4-BE49-F238E27FC236}">
                <a16:creationId xmlns:a16="http://schemas.microsoft.com/office/drawing/2014/main" id="{622164E5-540C-45AC-A22E-B8E3F8DE8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D490D-9944-49F6-8387-62AF53DC4FF4}"/>
              </a:ext>
            </a:extLst>
          </p:cNvPr>
          <p:cNvSpPr>
            <a:spLocks noGrp="1"/>
          </p:cNvSpPr>
          <p:nvPr>
            <p:ph type="sldNum" sz="quarter" idx="12"/>
          </p:nvPr>
        </p:nvSpPr>
        <p:spPr/>
        <p:txBody>
          <a:bodyPr/>
          <a:lstStyle/>
          <a:p>
            <a:fld id="{AB43D484-61DB-4A9C-BE0D-1DEAD3054623}" type="slidenum">
              <a:rPr lang="en-US" smtClean="0"/>
              <a:t>‹#›</a:t>
            </a:fld>
            <a:endParaRPr lang="en-US"/>
          </a:p>
        </p:txBody>
      </p:sp>
    </p:spTree>
    <p:extLst>
      <p:ext uri="{BB962C8B-B14F-4D97-AF65-F5344CB8AC3E}">
        <p14:creationId xmlns:p14="http://schemas.microsoft.com/office/powerpoint/2010/main" val="3375822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CA43-B853-4EAD-81BD-0753B981FC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874C08-A940-43EE-91A7-312234E89D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91696A-8D99-4CF5-8AA1-3D5AD029EAC0}"/>
              </a:ext>
            </a:extLst>
          </p:cNvPr>
          <p:cNvSpPr>
            <a:spLocks noGrp="1"/>
          </p:cNvSpPr>
          <p:nvPr>
            <p:ph type="dt" sz="half" idx="10"/>
          </p:nvPr>
        </p:nvSpPr>
        <p:spPr/>
        <p:txBody>
          <a:bodyPr/>
          <a:lstStyle/>
          <a:p>
            <a:fld id="{7CF6014C-7475-4AC9-B95A-18692D03F74C}" type="datetimeFigureOut">
              <a:rPr lang="en-US" smtClean="0"/>
              <a:t>4/14/2021</a:t>
            </a:fld>
            <a:endParaRPr lang="en-US"/>
          </a:p>
        </p:txBody>
      </p:sp>
      <p:sp>
        <p:nvSpPr>
          <p:cNvPr id="5" name="Footer Placeholder 4">
            <a:extLst>
              <a:ext uri="{FF2B5EF4-FFF2-40B4-BE49-F238E27FC236}">
                <a16:creationId xmlns:a16="http://schemas.microsoft.com/office/drawing/2014/main" id="{C33023ED-B245-402E-B7CB-6B8A560333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4D01C-9DD7-4561-8AB3-ECA7BE0F2B2C}"/>
              </a:ext>
            </a:extLst>
          </p:cNvPr>
          <p:cNvSpPr>
            <a:spLocks noGrp="1"/>
          </p:cNvSpPr>
          <p:nvPr>
            <p:ph type="sldNum" sz="quarter" idx="12"/>
          </p:nvPr>
        </p:nvSpPr>
        <p:spPr/>
        <p:txBody>
          <a:bodyPr/>
          <a:lstStyle/>
          <a:p>
            <a:fld id="{AB43D484-61DB-4A9C-BE0D-1DEAD3054623}" type="slidenum">
              <a:rPr lang="en-US" smtClean="0"/>
              <a:t>‹#›</a:t>
            </a:fld>
            <a:endParaRPr lang="en-US"/>
          </a:p>
        </p:txBody>
      </p:sp>
    </p:spTree>
    <p:extLst>
      <p:ext uri="{BB962C8B-B14F-4D97-AF65-F5344CB8AC3E}">
        <p14:creationId xmlns:p14="http://schemas.microsoft.com/office/powerpoint/2010/main" val="335262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8915-DBA7-4F22-836F-CA9189167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6BDF20-A2AC-476D-A594-246D5A0845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07E54E-DCFE-464C-9E0A-B8FD8B217F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D3FF14-8664-47EB-B1EA-222F12825948}"/>
              </a:ext>
            </a:extLst>
          </p:cNvPr>
          <p:cNvSpPr>
            <a:spLocks noGrp="1"/>
          </p:cNvSpPr>
          <p:nvPr>
            <p:ph type="dt" sz="half" idx="10"/>
          </p:nvPr>
        </p:nvSpPr>
        <p:spPr/>
        <p:txBody>
          <a:bodyPr/>
          <a:lstStyle/>
          <a:p>
            <a:fld id="{7CF6014C-7475-4AC9-B95A-18692D03F74C}" type="datetimeFigureOut">
              <a:rPr lang="en-US" smtClean="0"/>
              <a:t>4/14/2021</a:t>
            </a:fld>
            <a:endParaRPr lang="en-US"/>
          </a:p>
        </p:txBody>
      </p:sp>
      <p:sp>
        <p:nvSpPr>
          <p:cNvPr id="6" name="Footer Placeholder 5">
            <a:extLst>
              <a:ext uri="{FF2B5EF4-FFF2-40B4-BE49-F238E27FC236}">
                <a16:creationId xmlns:a16="http://schemas.microsoft.com/office/drawing/2014/main" id="{24AD741C-2044-42AE-8F2C-19A8F8B2C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8FFD8-EE59-4438-B099-DBCF61F2294C}"/>
              </a:ext>
            </a:extLst>
          </p:cNvPr>
          <p:cNvSpPr>
            <a:spLocks noGrp="1"/>
          </p:cNvSpPr>
          <p:nvPr>
            <p:ph type="sldNum" sz="quarter" idx="12"/>
          </p:nvPr>
        </p:nvSpPr>
        <p:spPr/>
        <p:txBody>
          <a:bodyPr/>
          <a:lstStyle/>
          <a:p>
            <a:fld id="{AB43D484-61DB-4A9C-BE0D-1DEAD3054623}" type="slidenum">
              <a:rPr lang="en-US" smtClean="0"/>
              <a:t>‹#›</a:t>
            </a:fld>
            <a:endParaRPr lang="en-US"/>
          </a:p>
        </p:txBody>
      </p:sp>
    </p:spTree>
    <p:extLst>
      <p:ext uri="{BB962C8B-B14F-4D97-AF65-F5344CB8AC3E}">
        <p14:creationId xmlns:p14="http://schemas.microsoft.com/office/powerpoint/2010/main" val="2729759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EC6E6-C7AD-42BF-81C8-55F03A9625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E266F4-FD67-49C7-87FD-30B3402B97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A616DE-360B-4615-AF8D-4533C4E68C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624C57-17AD-4DB3-93C1-569AFD461F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9201A7-5A60-4B02-A3F5-CCCD7BD3CD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6F7FEF-268C-4170-88C5-9D89BB17C06F}"/>
              </a:ext>
            </a:extLst>
          </p:cNvPr>
          <p:cNvSpPr>
            <a:spLocks noGrp="1"/>
          </p:cNvSpPr>
          <p:nvPr>
            <p:ph type="dt" sz="half" idx="10"/>
          </p:nvPr>
        </p:nvSpPr>
        <p:spPr/>
        <p:txBody>
          <a:bodyPr/>
          <a:lstStyle/>
          <a:p>
            <a:fld id="{7CF6014C-7475-4AC9-B95A-18692D03F74C}" type="datetimeFigureOut">
              <a:rPr lang="en-US" smtClean="0"/>
              <a:t>4/14/2021</a:t>
            </a:fld>
            <a:endParaRPr lang="en-US"/>
          </a:p>
        </p:txBody>
      </p:sp>
      <p:sp>
        <p:nvSpPr>
          <p:cNvPr id="8" name="Footer Placeholder 7">
            <a:extLst>
              <a:ext uri="{FF2B5EF4-FFF2-40B4-BE49-F238E27FC236}">
                <a16:creationId xmlns:a16="http://schemas.microsoft.com/office/drawing/2014/main" id="{90243417-DD4B-4B31-B3E2-8D39DC2BF0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737BCC-AF8C-4316-87CF-E5C0E0AA2F6C}"/>
              </a:ext>
            </a:extLst>
          </p:cNvPr>
          <p:cNvSpPr>
            <a:spLocks noGrp="1"/>
          </p:cNvSpPr>
          <p:nvPr>
            <p:ph type="sldNum" sz="quarter" idx="12"/>
          </p:nvPr>
        </p:nvSpPr>
        <p:spPr/>
        <p:txBody>
          <a:bodyPr/>
          <a:lstStyle/>
          <a:p>
            <a:fld id="{AB43D484-61DB-4A9C-BE0D-1DEAD3054623}" type="slidenum">
              <a:rPr lang="en-US" smtClean="0"/>
              <a:t>‹#›</a:t>
            </a:fld>
            <a:endParaRPr lang="en-US"/>
          </a:p>
        </p:txBody>
      </p:sp>
    </p:spTree>
    <p:extLst>
      <p:ext uri="{BB962C8B-B14F-4D97-AF65-F5344CB8AC3E}">
        <p14:creationId xmlns:p14="http://schemas.microsoft.com/office/powerpoint/2010/main" val="3434907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5709C-7966-4A5C-A816-D97E093676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E32A5B-5A04-4F19-A64D-70B8C93D47F8}"/>
              </a:ext>
            </a:extLst>
          </p:cNvPr>
          <p:cNvSpPr>
            <a:spLocks noGrp="1"/>
          </p:cNvSpPr>
          <p:nvPr>
            <p:ph type="dt" sz="half" idx="10"/>
          </p:nvPr>
        </p:nvSpPr>
        <p:spPr/>
        <p:txBody>
          <a:bodyPr/>
          <a:lstStyle/>
          <a:p>
            <a:fld id="{7CF6014C-7475-4AC9-B95A-18692D03F74C}" type="datetimeFigureOut">
              <a:rPr lang="en-US" smtClean="0"/>
              <a:t>4/14/2021</a:t>
            </a:fld>
            <a:endParaRPr lang="en-US"/>
          </a:p>
        </p:txBody>
      </p:sp>
      <p:sp>
        <p:nvSpPr>
          <p:cNvPr id="4" name="Footer Placeholder 3">
            <a:extLst>
              <a:ext uri="{FF2B5EF4-FFF2-40B4-BE49-F238E27FC236}">
                <a16:creationId xmlns:a16="http://schemas.microsoft.com/office/drawing/2014/main" id="{59B4DA4A-6143-4244-83E2-7AC1803000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792EDF-7280-40B0-A614-67A46592BF8B}"/>
              </a:ext>
            </a:extLst>
          </p:cNvPr>
          <p:cNvSpPr>
            <a:spLocks noGrp="1"/>
          </p:cNvSpPr>
          <p:nvPr>
            <p:ph type="sldNum" sz="quarter" idx="12"/>
          </p:nvPr>
        </p:nvSpPr>
        <p:spPr/>
        <p:txBody>
          <a:bodyPr/>
          <a:lstStyle/>
          <a:p>
            <a:fld id="{AB43D484-61DB-4A9C-BE0D-1DEAD3054623}" type="slidenum">
              <a:rPr lang="en-US" smtClean="0"/>
              <a:t>‹#›</a:t>
            </a:fld>
            <a:endParaRPr lang="en-US"/>
          </a:p>
        </p:txBody>
      </p:sp>
    </p:spTree>
    <p:extLst>
      <p:ext uri="{BB962C8B-B14F-4D97-AF65-F5344CB8AC3E}">
        <p14:creationId xmlns:p14="http://schemas.microsoft.com/office/powerpoint/2010/main" val="1906238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705FC7-2DCA-42E8-BCB8-A3A2042953B7}"/>
              </a:ext>
            </a:extLst>
          </p:cNvPr>
          <p:cNvSpPr>
            <a:spLocks noGrp="1"/>
          </p:cNvSpPr>
          <p:nvPr>
            <p:ph type="dt" sz="half" idx="10"/>
          </p:nvPr>
        </p:nvSpPr>
        <p:spPr/>
        <p:txBody>
          <a:bodyPr/>
          <a:lstStyle/>
          <a:p>
            <a:fld id="{7CF6014C-7475-4AC9-B95A-18692D03F74C}" type="datetimeFigureOut">
              <a:rPr lang="en-US" smtClean="0"/>
              <a:t>4/14/2021</a:t>
            </a:fld>
            <a:endParaRPr lang="en-US"/>
          </a:p>
        </p:txBody>
      </p:sp>
      <p:sp>
        <p:nvSpPr>
          <p:cNvPr id="3" name="Footer Placeholder 2">
            <a:extLst>
              <a:ext uri="{FF2B5EF4-FFF2-40B4-BE49-F238E27FC236}">
                <a16:creationId xmlns:a16="http://schemas.microsoft.com/office/drawing/2014/main" id="{A6FC6430-D9A7-4F87-AB89-5670455E38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C7D2B2-02BD-4025-9E9E-568EBF25DECB}"/>
              </a:ext>
            </a:extLst>
          </p:cNvPr>
          <p:cNvSpPr>
            <a:spLocks noGrp="1"/>
          </p:cNvSpPr>
          <p:nvPr>
            <p:ph type="sldNum" sz="quarter" idx="12"/>
          </p:nvPr>
        </p:nvSpPr>
        <p:spPr/>
        <p:txBody>
          <a:bodyPr/>
          <a:lstStyle/>
          <a:p>
            <a:fld id="{AB43D484-61DB-4A9C-BE0D-1DEAD3054623}" type="slidenum">
              <a:rPr lang="en-US" smtClean="0"/>
              <a:t>‹#›</a:t>
            </a:fld>
            <a:endParaRPr lang="en-US"/>
          </a:p>
        </p:txBody>
      </p:sp>
    </p:spTree>
    <p:extLst>
      <p:ext uri="{BB962C8B-B14F-4D97-AF65-F5344CB8AC3E}">
        <p14:creationId xmlns:p14="http://schemas.microsoft.com/office/powerpoint/2010/main" val="2662759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F844A-4EE6-49AF-AB48-687AD5D9DD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A58EA7-3E6E-494E-99EC-5DCB8D2C33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D0A1E3-2763-4FC6-A289-0C872FA162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59A88-26C6-4920-B106-7980612ADFC4}"/>
              </a:ext>
            </a:extLst>
          </p:cNvPr>
          <p:cNvSpPr>
            <a:spLocks noGrp="1"/>
          </p:cNvSpPr>
          <p:nvPr>
            <p:ph type="dt" sz="half" idx="10"/>
          </p:nvPr>
        </p:nvSpPr>
        <p:spPr/>
        <p:txBody>
          <a:bodyPr/>
          <a:lstStyle/>
          <a:p>
            <a:fld id="{7CF6014C-7475-4AC9-B95A-18692D03F74C}" type="datetimeFigureOut">
              <a:rPr lang="en-US" smtClean="0"/>
              <a:t>4/14/2021</a:t>
            </a:fld>
            <a:endParaRPr lang="en-US"/>
          </a:p>
        </p:txBody>
      </p:sp>
      <p:sp>
        <p:nvSpPr>
          <p:cNvPr id="6" name="Footer Placeholder 5">
            <a:extLst>
              <a:ext uri="{FF2B5EF4-FFF2-40B4-BE49-F238E27FC236}">
                <a16:creationId xmlns:a16="http://schemas.microsoft.com/office/drawing/2014/main" id="{2BE849A4-443D-4477-8B72-43CDBC9F2C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E866E3-F5AE-4B2F-BDA9-6F065E952A33}"/>
              </a:ext>
            </a:extLst>
          </p:cNvPr>
          <p:cNvSpPr>
            <a:spLocks noGrp="1"/>
          </p:cNvSpPr>
          <p:nvPr>
            <p:ph type="sldNum" sz="quarter" idx="12"/>
          </p:nvPr>
        </p:nvSpPr>
        <p:spPr/>
        <p:txBody>
          <a:bodyPr/>
          <a:lstStyle/>
          <a:p>
            <a:fld id="{AB43D484-61DB-4A9C-BE0D-1DEAD3054623}" type="slidenum">
              <a:rPr lang="en-US" smtClean="0"/>
              <a:t>‹#›</a:t>
            </a:fld>
            <a:endParaRPr lang="en-US"/>
          </a:p>
        </p:txBody>
      </p:sp>
    </p:spTree>
    <p:extLst>
      <p:ext uri="{BB962C8B-B14F-4D97-AF65-F5344CB8AC3E}">
        <p14:creationId xmlns:p14="http://schemas.microsoft.com/office/powerpoint/2010/main" val="340097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18280-C0D4-43B5-808C-334D4FEDFB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CA9F49-CC8D-48A8-9F42-7DB41571EE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3C7A8B-ECF6-4FFD-B81F-B26117F871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B50EC6-EA4B-48A0-AFD8-29E664904B58}"/>
              </a:ext>
            </a:extLst>
          </p:cNvPr>
          <p:cNvSpPr>
            <a:spLocks noGrp="1"/>
          </p:cNvSpPr>
          <p:nvPr>
            <p:ph type="dt" sz="half" idx="10"/>
          </p:nvPr>
        </p:nvSpPr>
        <p:spPr/>
        <p:txBody>
          <a:bodyPr/>
          <a:lstStyle/>
          <a:p>
            <a:fld id="{7CF6014C-7475-4AC9-B95A-18692D03F74C}" type="datetimeFigureOut">
              <a:rPr lang="en-US" smtClean="0"/>
              <a:t>4/14/2021</a:t>
            </a:fld>
            <a:endParaRPr lang="en-US"/>
          </a:p>
        </p:txBody>
      </p:sp>
      <p:sp>
        <p:nvSpPr>
          <p:cNvPr id="6" name="Footer Placeholder 5">
            <a:extLst>
              <a:ext uri="{FF2B5EF4-FFF2-40B4-BE49-F238E27FC236}">
                <a16:creationId xmlns:a16="http://schemas.microsoft.com/office/drawing/2014/main" id="{0DD9B83E-E913-4B3F-85BA-713A8879D4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E0ACCA-FCC9-4DBF-8829-F8F9C128393B}"/>
              </a:ext>
            </a:extLst>
          </p:cNvPr>
          <p:cNvSpPr>
            <a:spLocks noGrp="1"/>
          </p:cNvSpPr>
          <p:nvPr>
            <p:ph type="sldNum" sz="quarter" idx="12"/>
          </p:nvPr>
        </p:nvSpPr>
        <p:spPr/>
        <p:txBody>
          <a:bodyPr/>
          <a:lstStyle/>
          <a:p>
            <a:fld id="{AB43D484-61DB-4A9C-BE0D-1DEAD3054623}" type="slidenum">
              <a:rPr lang="en-US" smtClean="0"/>
              <a:t>‹#›</a:t>
            </a:fld>
            <a:endParaRPr lang="en-US"/>
          </a:p>
        </p:txBody>
      </p:sp>
    </p:spTree>
    <p:extLst>
      <p:ext uri="{BB962C8B-B14F-4D97-AF65-F5344CB8AC3E}">
        <p14:creationId xmlns:p14="http://schemas.microsoft.com/office/powerpoint/2010/main" val="4195201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saturation sat="4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4A5235-745C-4169-A755-B7CA2B7D11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AD92D6-6782-4614-9AEE-A8D65E2A25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BA12F8-DBCD-4BD9-A80C-26C244E3D6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F6014C-7475-4AC9-B95A-18692D03F74C}" type="datetimeFigureOut">
              <a:rPr lang="en-US" smtClean="0"/>
              <a:t>4/14/2021</a:t>
            </a:fld>
            <a:endParaRPr lang="en-US"/>
          </a:p>
        </p:txBody>
      </p:sp>
      <p:sp>
        <p:nvSpPr>
          <p:cNvPr id="5" name="Footer Placeholder 4">
            <a:extLst>
              <a:ext uri="{FF2B5EF4-FFF2-40B4-BE49-F238E27FC236}">
                <a16:creationId xmlns:a16="http://schemas.microsoft.com/office/drawing/2014/main" id="{7B68B6A6-7F80-4EBA-A6AF-37A7329412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3B7596-3410-4BB5-842B-2AE5C482AF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3D484-61DB-4A9C-BE0D-1DEAD3054623}" type="slidenum">
              <a:rPr lang="en-US" smtClean="0"/>
              <a:t>‹#›</a:t>
            </a:fld>
            <a:endParaRPr lang="en-US"/>
          </a:p>
        </p:txBody>
      </p:sp>
    </p:spTree>
    <p:extLst>
      <p:ext uri="{BB962C8B-B14F-4D97-AF65-F5344CB8AC3E}">
        <p14:creationId xmlns:p14="http://schemas.microsoft.com/office/powerpoint/2010/main" val="3000439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2F66D-CF3B-4A50-AB0B-2D24E5159391}"/>
              </a:ext>
            </a:extLst>
          </p:cNvPr>
          <p:cNvSpPr>
            <a:spLocks noGrp="1"/>
          </p:cNvSpPr>
          <p:nvPr>
            <p:ph type="ctrTitle"/>
          </p:nvPr>
        </p:nvSpPr>
        <p:spPr>
          <a:xfrm>
            <a:off x="1524000" y="126508"/>
            <a:ext cx="9144000" cy="1231775"/>
          </a:xfrm>
        </p:spPr>
        <p:txBody>
          <a:bodyPr/>
          <a:lstStyle/>
          <a:p>
            <a:r>
              <a:rPr lang="en-US" b="1" dirty="0" err="1">
                <a:solidFill>
                  <a:schemeClr val="accent1">
                    <a:lumMod val="50000"/>
                  </a:schemeClr>
                </a:solidFill>
              </a:rPr>
              <a:t>TeamSix</a:t>
            </a:r>
            <a:endParaRPr lang="en-US" b="1" dirty="0">
              <a:solidFill>
                <a:schemeClr val="accent1">
                  <a:lumMod val="50000"/>
                </a:schemeClr>
              </a:solidFill>
            </a:endParaRPr>
          </a:p>
        </p:txBody>
      </p:sp>
      <p:sp>
        <p:nvSpPr>
          <p:cNvPr id="3" name="Subtitle 2">
            <a:extLst>
              <a:ext uri="{FF2B5EF4-FFF2-40B4-BE49-F238E27FC236}">
                <a16:creationId xmlns:a16="http://schemas.microsoft.com/office/drawing/2014/main" id="{902A519D-215D-40A2-926B-9E98E4C9E992}"/>
              </a:ext>
            </a:extLst>
          </p:cNvPr>
          <p:cNvSpPr>
            <a:spLocks noGrp="1"/>
          </p:cNvSpPr>
          <p:nvPr>
            <p:ph type="subTitle" idx="1"/>
          </p:nvPr>
        </p:nvSpPr>
        <p:spPr>
          <a:xfrm>
            <a:off x="1524000" y="1358283"/>
            <a:ext cx="9144000" cy="3899517"/>
          </a:xfrm>
        </p:spPr>
        <p:txBody>
          <a:bodyPr>
            <a:normAutofit/>
          </a:bodyPr>
          <a:lstStyle/>
          <a:p>
            <a:r>
              <a:rPr lang="en-US" dirty="0"/>
              <a:t>Enterprise Web Software</a:t>
            </a:r>
          </a:p>
          <a:p>
            <a:pPr algn="l"/>
            <a:r>
              <a:rPr lang="en-US" dirty="0"/>
              <a:t>Member: </a:t>
            </a:r>
          </a:p>
          <a:p>
            <a:pPr marL="342900" indent="-342900" algn="l">
              <a:buFont typeface="Arial" panose="020B0604020202020204" pitchFamily="34" charset="0"/>
              <a:buChar char="•"/>
            </a:pPr>
            <a:r>
              <a:rPr lang="en-US" dirty="0"/>
              <a:t>Pham The Phi</a:t>
            </a:r>
          </a:p>
          <a:p>
            <a:pPr marL="342900" indent="-342900" algn="l">
              <a:buFont typeface="Arial" panose="020B0604020202020204" pitchFamily="34" charset="0"/>
              <a:buChar char="•"/>
            </a:pPr>
            <a:r>
              <a:rPr lang="en-US" dirty="0"/>
              <a:t>Hoang Khanh Son</a:t>
            </a:r>
          </a:p>
          <a:p>
            <a:pPr marL="342900" indent="-342900" algn="l">
              <a:buFont typeface="Arial" panose="020B0604020202020204" pitchFamily="34" charset="0"/>
              <a:buChar char="•"/>
            </a:pPr>
            <a:r>
              <a:rPr lang="en-US" dirty="0"/>
              <a:t>Pham Tuan </a:t>
            </a:r>
            <a:r>
              <a:rPr lang="en-US" dirty="0" err="1"/>
              <a:t>Kiet</a:t>
            </a:r>
            <a:endParaRPr lang="en-US" dirty="0"/>
          </a:p>
          <a:p>
            <a:pPr marL="342900" indent="-342900" algn="l">
              <a:buFont typeface="Arial" panose="020B0604020202020204" pitchFamily="34" charset="0"/>
              <a:buChar char="•"/>
            </a:pPr>
            <a:r>
              <a:rPr lang="en-US" dirty="0"/>
              <a:t>Trinh Huynh Duc</a:t>
            </a:r>
          </a:p>
          <a:p>
            <a:pPr marL="342900" indent="-342900" algn="l">
              <a:buFont typeface="Arial" panose="020B0604020202020204" pitchFamily="34" charset="0"/>
              <a:buChar char="•"/>
            </a:pPr>
            <a:r>
              <a:rPr lang="en-US" dirty="0"/>
              <a:t>Tong Dam Thang Long</a:t>
            </a:r>
          </a:p>
          <a:p>
            <a:pPr marL="342900" indent="-342900" algn="l">
              <a:buFont typeface="Arial" panose="020B0604020202020204" pitchFamily="34" charset="0"/>
              <a:buChar char="•"/>
            </a:pPr>
            <a:r>
              <a:rPr lang="en-US" dirty="0"/>
              <a:t>Nguyen Thanh </a:t>
            </a:r>
            <a:r>
              <a:rPr lang="en-US" dirty="0" err="1"/>
              <a:t>Nhan</a:t>
            </a:r>
            <a:endParaRPr lang="en-US" dirty="0"/>
          </a:p>
          <a:p>
            <a:endParaRPr lang="en-US" dirty="0"/>
          </a:p>
        </p:txBody>
      </p:sp>
    </p:spTree>
    <p:extLst>
      <p:ext uri="{BB962C8B-B14F-4D97-AF65-F5344CB8AC3E}">
        <p14:creationId xmlns:p14="http://schemas.microsoft.com/office/powerpoint/2010/main" val="2845613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79" y="2743198"/>
            <a:ext cx="4990011" cy="975769"/>
          </a:xfrm>
        </p:spPr>
        <p:txBody>
          <a:bodyPr>
            <a:normAutofit fontScale="90000"/>
          </a:bodyPr>
          <a:lstStyle/>
          <a:p>
            <a:r>
              <a:rPr lang="en-US" dirty="0" smtClean="0"/>
              <a:t>Change Password</a:t>
            </a:r>
            <a:endParaRPr lang="en-US" dirty="0"/>
          </a:p>
        </p:txBody>
      </p:sp>
      <p:pic>
        <p:nvPicPr>
          <p:cNvPr id="4" name="Picture 3"/>
          <p:cNvPicPr/>
          <p:nvPr/>
        </p:nvPicPr>
        <p:blipFill rotWithShape="1">
          <a:blip r:embed="rId2" cstate="email">
            <a:extLst>
              <a:ext uri="{28A0092B-C50C-407E-A947-70E740481C1C}">
                <a14:useLocalDpi xmlns:a14="http://schemas.microsoft.com/office/drawing/2010/main"/>
              </a:ext>
            </a:extLst>
          </a:blip>
          <a:srcRect/>
          <a:stretch/>
        </p:blipFill>
        <p:spPr bwMode="auto">
          <a:xfrm>
            <a:off x="5274899" y="989468"/>
            <a:ext cx="6917101" cy="44832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181068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79" y="2743198"/>
            <a:ext cx="4990011" cy="975769"/>
          </a:xfrm>
        </p:spPr>
        <p:txBody>
          <a:bodyPr>
            <a:normAutofit/>
          </a:bodyPr>
          <a:lstStyle/>
          <a:p>
            <a:r>
              <a:rPr lang="en-US" dirty="0" smtClean="0"/>
              <a:t>Homepage</a:t>
            </a:r>
            <a:endParaRPr lang="en-US" dirty="0"/>
          </a:p>
        </p:txBody>
      </p:sp>
      <p:pic>
        <p:nvPicPr>
          <p:cNvPr id="5" name="Picture 4"/>
          <p:cNvPicPr/>
          <p:nvPr/>
        </p:nvPicPr>
        <p:blipFill rotWithShape="1">
          <a:blip r:embed="rId2" cstate="email">
            <a:extLst>
              <a:ext uri="{28A0092B-C50C-407E-A947-70E740481C1C}">
                <a14:useLocalDpi xmlns:a14="http://schemas.microsoft.com/office/drawing/2010/main"/>
              </a:ext>
            </a:extLst>
          </a:blip>
          <a:srcRect/>
          <a:stretch/>
        </p:blipFill>
        <p:spPr bwMode="auto">
          <a:xfrm>
            <a:off x="5087938" y="827544"/>
            <a:ext cx="7104062" cy="46210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304908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756261"/>
            <a:ext cx="4323808" cy="975769"/>
          </a:xfrm>
        </p:spPr>
        <p:txBody>
          <a:bodyPr>
            <a:normAutofit/>
          </a:bodyPr>
          <a:lstStyle/>
          <a:p>
            <a:r>
              <a:rPr lang="en-US" dirty="0" smtClean="0"/>
              <a:t>Topic</a:t>
            </a:r>
            <a:endParaRPr lang="en-US" dirty="0"/>
          </a:p>
        </p:txBody>
      </p:sp>
      <p:pic>
        <p:nvPicPr>
          <p:cNvPr id="5" name="Picture 4"/>
          <p:cNvPicPr/>
          <p:nvPr/>
        </p:nvPicPr>
        <p:blipFill rotWithShape="1">
          <a:blip r:embed="rId2" cstate="email">
            <a:extLst>
              <a:ext uri="{28A0092B-C50C-407E-A947-70E740481C1C}">
                <a14:useLocalDpi xmlns:a14="http://schemas.microsoft.com/office/drawing/2010/main"/>
              </a:ext>
            </a:extLst>
          </a:blip>
          <a:srcRect/>
          <a:stretch/>
        </p:blipFill>
        <p:spPr bwMode="auto">
          <a:xfrm>
            <a:off x="3944983" y="909675"/>
            <a:ext cx="8155577" cy="50339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135645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756261"/>
            <a:ext cx="4323808" cy="975769"/>
          </a:xfrm>
        </p:spPr>
        <p:txBody>
          <a:bodyPr>
            <a:normAutofit/>
          </a:bodyPr>
          <a:lstStyle/>
          <a:p>
            <a:r>
              <a:rPr lang="en-US" dirty="0" smtClean="0"/>
              <a:t>Add Article</a:t>
            </a:r>
            <a:endParaRPr lang="en-US" dirty="0"/>
          </a:p>
        </p:txBody>
      </p:sp>
      <p:pic>
        <p:nvPicPr>
          <p:cNvPr id="4" name="Picture 3"/>
          <p:cNvPicPr/>
          <p:nvPr/>
        </p:nvPicPr>
        <p:blipFill rotWithShape="1">
          <a:blip r:embed="rId2" cstate="email">
            <a:extLst>
              <a:ext uri="{28A0092B-C50C-407E-A947-70E740481C1C}">
                <a14:useLocalDpi xmlns:a14="http://schemas.microsoft.com/office/drawing/2010/main"/>
              </a:ext>
            </a:extLst>
          </a:blip>
          <a:srcRect/>
          <a:stretch/>
        </p:blipFill>
        <p:spPr bwMode="auto">
          <a:xfrm>
            <a:off x="4202158" y="1274490"/>
            <a:ext cx="7750356" cy="45325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322596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756261"/>
            <a:ext cx="4323808" cy="975769"/>
          </a:xfrm>
        </p:spPr>
        <p:txBody>
          <a:bodyPr>
            <a:normAutofit/>
          </a:bodyPr>
          <a:lstStyle/>
          <a:p>
            <a:r>
              <a:rPr lang="en-US" dirty="0" smtClean="0"/>
              <a:t>Article</a:t>
            </a:r>
            <a:endParaRPr lang="en-US" dirty="0"/>
          </a:p>
        </p:txBody>
      </p:sp>
      <p:pic>
        <p:nvPicPr>
          <p:cNvPr id="5" name="Picture 4"/>
          <p:cNvPicPr/>
          <p:nvPr/>
        </p:nvPicPr>
        <p:blipFill rotWithShape="1">
          <a:blip r:embed="rId2" cstate="email">
            <a:extLst>
              <a:ext uri="{28A0092B-C50C-407E-A947-70E740481C1C}">
                <a14:useLocalDpi xmlns:a14="http://schemas.microsoft.com/office/drawing/2010/main"/>
              </a:ext>
            </a:extLst>
          </a:blip>
          <a:srcRect/>
          <a:stretch/>
        </p:blipFill>
        <p:spPr bwMode="auto">
          <a:xfrm>
            <a:off x="4042273" y="1423732"/>
            <a:ext cx="7975555" cy="46165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45801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006" y="3244145"/>
            <a:ext cx="4323808" cy="975769"/>
          </a:xfrm>
        </p:spPr>
        <p:txBody>
          <a:bodyPr>
            <a:normAutofit fontScale="90000"/>
          </a:bodyPr>
          <a:lstStyle/>
          <a:p>
            <a:r>
              <a:rPr lang="en-US" dirty="0" smtClean="0"/>
              <a:t>Article </a:t>
            </a:r>
            <a:br>
              <a:rPr lang="en-US" dirty="0" smtClean="0"/>
            </a:br>
            <a:r>
              <a:rPr lang="en-US" dirty="0" smtClean="0"/>
              <a:t>Detail</a:t>
            </a:r>
            <a:endParaRPr lang="en-US" dirty="0"/>
          </a:p>
        </p:txBody>
      </p:sp>
      <p:pic>
        <p:nvPicPr>
          <p:cNvPr id="4" name="Picture 3"/>
          <p:cNvPicPr/>
          <p:nvPr/>
        </p:nvPicPr>
        <p:blipFill rotWithShape="1">
          <a:blip r:embed="rId2" cstate="email">
            <a:extLst>
              <a:ext uri="{28A0092B-C50C-407E-A947-70E740481C1C}">
                <a14:useLocalDpi xmlns:a14="http://schemas.microsoft.com/office/drawing/2010/main"/>
              </a:ext>
            </a:extLst>
          </a:blip>
          <a:srcRect/>
          <a:stretch/>
        </p:blipFill>
        <p:spPr bwMode="auto">
          <a:xfrm>
            <a:off x="3448595" y="1185576"/>
            <a:ext cx="8621485" cy="50929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09985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3509" y="3065365"/>
            <a:ext cx="4323808" cy="975769"/>
          </a:xfrm>
        </p:spPr>
        <p:txBody>
          <a:bodyPr>
            <a:normAutofit/>
          </a:bodyPr>
          <a:lstStyle/>
          <a:p>
            <a:r>
              <a:rPr lang="en-US" dirty="0" smtClean="0"/>
              <a:t>My Article</a:t>
            </a:r>
            <a:endParaRPr lang="en-US" dirty="0"/>
          </a:p>
        </p:txBody>
      </p:sp>
      <p:pic>
        <p:nvPicPr>
          <p:cNvPr id="5" name="Picture 4"/>
          <p:cNvPicPr/>
          <p:nvPr/>
        </p:nvPicPr>
        <p:blipFill rotWithShape="1">
          <a:blip r:embed="rId2" cstate="email">
            <a:extLst>
              <a:ext uri="{28A0092B-C50C-407E-A947-70E740481C1C}">
                <a14:useLocalDpi xmlns:a14="http://schemas.microsoft.com/office/drawing/2010/main"/>
              </a:ext>
            </a:extLst>
          </a:blip>
          <a:srcRect/>
          <a:stretch/>
        </p:blipFill>
        <p:spPr bwMode="auto">
          <a:xfrm>
            <a:off x="3713480" y="1076049"/>
            <a:ext cx="8330474" cy="49543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394536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949" y="2676433"/>
            <a:ext cx="3391988" cy="975769"/>
          </a:xfrm>
        </p:spPr>
        <p:txBody>
          <a:bodyPr/>
          <a:lstStyle/>
          <a:p>
            <a:r>
              <a:rPr lang="en-US" dirty="0" err="1" smtClean="0"/>
              <a:t>UseCase</a:t>
            </a:r>
            <a:endParaRPr lang="en-US" dirty="0"/>
          </a:p>
        </p:txBody>
      </p:sp>
      <p:pic>
        <p:nvPicPr>
          <p:cNvPr id="3" name="Picture 2" descr="Không có mô tả."/>
          <p:cNvPicPr/>
          <p:nvPr/>
        </p:nvPicPr>
        <p:blipFill>
          <a:blip r:embed="rId2" cstate="email">
            <a:extLst>
              <a:ext uri="{28A0092B-C50C-407E-A947-70E740481C1C}">
                <a14:useLocalDpi xmlns:a14="http://schemas.microsoft.com/office/drawing/2010/main"/>
              </a:ext>
            </a:extLst>
          </a:blip>
          <a:srcRect/>
          <a:stretch>
            <a:fillRect/>
          </a:stretch>
        </p:blipFill>
        <p:spPr bwMode="auto">
          <a:xfrm>
            <a:off x="4847771" y="31144"/>
            <a:ext cx="7344229" cy="6826856"/>
          </a:xfrm>
          <a:prstGeom prst="rect">
            <a:avLst/>
          </a:prstGeom>
          <a:noFill/>
          <a:ln>
            <a:noFill/>
          </a:ln>
        </p:spPr>
      </p:pic>
    </p:spTree>
    <p:extLst>
      <p:ext uri="{BB962C8B-B14F-4D97-AF65-F5344CB8AC3E}">
        <p14:creationId xmlns:p14="http://schemas.microsoft.com/office/powerpoint/2010/main" val="14030957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6685" y="2773679"/>
            <a:ext cx="4746171" cy="975769"/>
          </a:xfrm>
        </p:spPr>
        <p:txBody>
          <a:bodyPr>
            <a:noAutofit/>
          </a:bodyPr>
          <a:lstStyle/>
          <a:p>
            <a:r>
              <a:rPr lang="en-US" dirty="0" smtClean="0"/>
              <a:t>Class Diagram</a:t>
            </a:r>
            <a:endParaRPr lang="en-US" dirty="0"/>
          </a:p>
        </p:txBody>
      </p:sp>
      <p:pic>
        <p:nvPicPr>
          <p:cNvPr id="3" name="Picture 2" descr="Không có mô tả."/>
          <p:cNvPicPr/>
          <p:nvPr/>
        </p:nvPicPr>
        <p:blipFill>
          <a:blip r:embed="rId2" cstate="email">
            <a:extLst>
              <a:ext uri="{28A0092B-C50C-407E-A947-70E740481C1C}">
                <a14:useLocalDpi xmlns:a14="http://schemas.microsoft.com/office/drawing/2010/main"/>
              </a:ext>
            </a:extLst>
          </a:blip>
          <a:srcRect/>
          <a:stretch>
            <a:fillRect/>
          </a:stretch>
        </p:blipFill>
        <p:spPr bwMode="auto">
          <a:xfrm>
            <a:off x="5950857" y="0"/>
            <a:ext cx="6241143" cy="6858000"/>
          </a:xfrm>
          <a:prstGeom prst="rect">
            <a:avLst/>
          </a:prstGeom>
          <a:noFill/>
          <a:ln>
            <a:noFill/>
          </a:ln>
        </p:spPr>
      </p:pic>
    </p:spTree>
    <p:extLst>
      <p:ext uri="{BB962C8B-B14F-4D97-AF65-F5344CB8AC3E}">
        <p14:creationId xmlns:p14="http://schemas.microsoft.com/office/powerpoint/2010/main" val="21972859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14057" y="2584993"/>
            <a:ext cx="5500914" cy="975769"/>
          </a:xfrm>
        </p:spPr>
        <p:txBody>
          <a:bodyPr>
            <a:normAutofit fontScale="90000"/>
          </a:bodyPr>
          <a:lstStyle/>
          <a:p>
            <a:r>
              <a:rPr lang="en-US" dirty="0" smtClean="0"/>
              <a:t>Sequence Diagram</a:t>
            </a:r>
            <a:endParaRPr lang="en-US" dirty="0"/>
          </a:p>
        </p:txBody>
      </p:sp>
    </p:spTree>
    <p:extLst>
      <p:ext uri="{BB962C8B-B14F-4D97-AF65-F5344CB8AC3E}">
        <p14:creationId xmlns:p14="http://schemas.microsoft.com/office/powerpoint/2010/main" val="3701693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75360" y="2230437"/>
            <a:ext cx="7319554" cy="4300991"/>
          </a:xfrm>
        </p:spPr>
        <p:txBody>
          <a:bodyPr>
            <a:normAutofit lnSpcReduction="10000"/>
          </a:bodyPr>
          <a:lstStyle/>
          <a:p>
            <a:pPr marL="342900" indent="-342900" algn="l">
              <a:buFont typeface="Arial" panose="020B0604020202020204" pitchFamily="34" charset="0"/>
              <a:buChar char="•"/>
            </a:pPr>
            <a:r>
              <a:rPr lang="en-US" sz="2800" dirty="0" smtClean="0"/>
              <a:t>Product Backlog</a:t>
            </a:r>
          </a:p>
          <a:p>
            <a:pPr marL="342900" indent="-342900" algn="l">
              <a:buFont typeface="Arial" panose="020B0604020202020204" pitchFamily="34" charset="0"/>
              <a:buChar char="•"/>
            </a:pPr>
            <a:r>
              <a:rPr lang="en-US" sz="2800" dirty="0" smtClean="0"/>
              <a:t>Sprint Backlog</a:t>
            </a:r>
          </a:p>
          <a:p>
            <a:pPr marL="342900" indent="-342900" algn="l">
              <a:buFont typeface="Arial" panose="020B0604020202020204" pitchFamily="34" charset="0"/>
              <a:buChar char="•"/>
            </a:pPr>
            <a:r>
              <a:rPr lang="en-US" sz="2800" dirty="0" smtClean="0"/>
              <a:t>Wireframe</a:t>
            </a:r>
          </a:p>
          <a:p>
            <a:pPr marL="342900" indent="-342900" algn="l">
              <a:buFont typeface="Arial" panose="020B0604020202020204" pitchFamily="34" charset="0"/>
              <a:buChar char="•"/>
            </a:pPr>
            <a:r>
              <a:rPr lang="en-US" sz="2800" dirty="0" err="1" smtClean="0"/>
              <a:t>UseCase</a:t>
            </a:r>
            <a:endParaRPr lang="en-US" sz="2800" dirty="0" smtClean="0"/>
          </a:p>
          <a:p>
            <a:pPr marL="342900" indent="-342900" algn="l">
              <a:buFont typeface="Arial" panose="020B0604020202020204" pitchFamily="34" charset="0"/>
              <a:buChar char="•"/>
            </a:pPr>
            <a:r>
              <a:rPr lang="en-US" sz="2800" dirty="0" smtClean="0"/>
              <a:t>Class Diagram</a:t>
            </a:r>
          </a:p>
          <a:p>
            <a:pPr marL="342900" indent="-342900" algn="l">
              <a:buFont typeface="Arial" panose="020B0604020202020204" pitchFamily="34" charset="0"/>
              <a:buChar char="•"/>
            </a:pPr>
            <a:r>
              <a:rPr lang="en-US" sz="2800" dirty="0" smtClean="0"/>
              <a:t>Sequence Diagram</a:t>
            </a:r>
          </a:p>
          <a:p>
            <a:pPr marL="342900" indent="-342900" algn="l">
              <a:buFont typeface="Arial" panose="020B0604020202020204" pitchFamily="34" charset="0"/>
              <a:buChar char="•"/>
            </a:pPr>
            <a:r>
              <a:rPr lang="en-US" sz="2800" dirty="0" smtClean="0"/>
              <a:t>ERD</a:t>
            </a:r>
          </a:p>
          <a:p>
            <a:pPr marL="342900" indent="-342900" algn="l">
              <a:buFont typeface="Arial" panose="020B0604020202020204" pitchFamily="34" charset="0"/>
              <a:buChar char="•"/>
            </a:pPr>
            <a:r>
              <a:rPr lang="en-US" sz="2800" dirty="0" smtClean="0"/>
              <a:t>Interface</a:t>
            </a:r>
          </a:p>
          <a:p>
            <a:pPr marL="342900" indent="-342900" algn="l">
              <a:buFont typeface="Arial" panose="020B0604020202020204" pitchFamily="34" charset="0"/>
              <a:buChar char="•"/>
            </a:pPr>
            <a:r>
              <a:rPr lang="en-US" sz="2800" dirty="0" smtClean="0"/>
              <a:t>Quality Evaluation</a:t>
            </a:r>
          </a:p>
          <a:p>
            <a:pPr marL="342900" indent="-342900" algn="l">
              <a:buFont typeface="Arial" panose="020B0604020202020204" pitchFamily="34" charset="0"/>
              <a:buChar char="•"/>
            </a:pPr>
            <a:endParaRPr lang="en-US" sz="2800" dirty="0" smtClean="0"/>
          </a:p>
          <a:p>
            <a:pPr marL="342900" indent="-342900" algn="l">
              <a:buFont typeface="Arial" panose="020B0604020202020204" pitchFamily="34" charset="0"/>
              <a:buChar char="•"/>
            </a:pPr>
            <a:endParaRPr lang="en-US" sz="2800" dirty="0"/>
          </a:p>
        </p:txBody>
      </p:sp>
      <p:sp>
        <p:nvSpPr>
          <p:cNvPr id="5" name="Title 4"/>
          <p:cNvSpPr>
            <a:spLocks noGrp="1"/>
          </p:cNvSpPr>
          <p:nvPr>
            <p:ph type="ctrTitle"/>
          </p:nvPr>
        </p:nvSpPr>
        <p:spPr>
          <a:xfrm>
            <a:off x="1524000" y="457200"/>
            <a:ext cx="9144000" cy="1001894"/>
          </a:xfrm>
        </p:spPr>
        <p:txBody>
          <a:bodyPr/>
          <a:lstStyle/>
          <a:p>
            <a:r>
              <a:rPr lang="en-US" dirty="0" smtClean="0"/>
              <a:t>Table of Content</a:t>
            </a:r>
            <a:endParaRPr lang="en-US" dirty="0"/>
          </a:p>
        </p:txBody>
      </p:sp>
    </p:spTree>
    <p:extLst>
      <p:ext uri="{BB962C8B-B14F-4D97-AF65-F5344CB8AC3E}">
        <p14:creationId xmlns:p14="http://schemas.microsoft.com/office/powerpoint/2010/main" val="203213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9886" y="2889791"/>
            <a:ext cx="3391988" cy="975769"/>
          </a:xfrm>
        </p:spPr>
        <p:txBody>
          <a:bodyPr/>
          <a:lstStyle/>
          <a:p>
            <a:r>
              <a:rPr lang="en-US" dirty="0" smtClean="0"/>
              <a:t>Login</a:t>
            </a:r>
            <a:endParaRPr lang="en-US" dirty="0"/>
          </a:p>
        </p:txBody>
      </p:sp>
      <p:pic>
        <p:nvPicPr>
          <p:cNvPr id="3" name="Picture 2" descr="Không có mô tả."/>
          <p:cNvPicPr/>
          <p:nvPr/>
        </p:nvPicPr>
        <p:blipFill>
          <a:blip r:embed="rId2" cstate="email">
            <a:extLst>
              <a:ext uri="{28A0092B-C50C-407E-A947-70E740481C1C}">
                <a14:useLocalDpi xmlns:a14="http://schemas.microsoft.com/office/drawing/2010/main"/>
              </a:ext>
            </a:extLst>
          </a:blip>
          <a:srcRect/>
          <a:stretch>
            <a:fillRect/>
          </a:stretch>
        </p:blipFill>
        <p:spPr bwMode="auto">
          <a:xfrm>
            <a:off x="5036457" y="609999"/>
            <a:ext cx="7155543" cy="5535355"/>
          </a:xfrm>
          <a:prstGeom prst="rect">
            <a:avLst/>
          </a:prstGeom>
          <a:noFill/>
          <a:ln>
            <a:noFill/>
          </a:ln>
        </p:spPr>
      </p:pic>
    </p:spTree>
    <p:extLst>
      <p:ext uri="{BB962C8B-B14F-4D97-AF65-F5344CB8AC3E}">
        <p14:creationId xmlns:p14="http://schemas.microsoft.com/office/powerpoint/2010/main" val="7100591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114" y="2889789"/>
            <a:ext cx="4920343" cy="975769"/>
          </a:xfrm>
        </p:spPr>
        <p:txBody>
          <a:bodyPr>
            <a:normAutofit fontScale="90000"/>
          </a:bodyPr>
          <a:lstStyle/>
          <a:p>
            <a:r>
              <a:rPr lang="en-US" dirty="0" smtClean="0"/>
              <a:t>Change Password</a:t>
            </a:r>
            <a:endParaRPr lang="en-US" dirty="0"/>
          </a:p>
        </p:txBody>
      </p:sp>
      <p:pic>
        <p:nvPicPr>
          <p:cNvPr id="4" name="Picture 3" descr="Không có mô tả."/>
          <p:cNvPicPr/>
          <p:nvPr/>
        </p:nvPicPr>
        <p:blipFill>
          <a:blip r:embed="rId2" cstate="email">
            <a:extLst>
              <a:ext uri="{28A0092B-C50C-407E-A947-70E740481C1C}">
                <a14:useLocalDpi xmlns:a14="http://schemas.microsoft.com/office/drawing/2010/main"/>
              </a:ext>
            </a:extLst>
          </a:blip>
          <a:srcRect/>
          <a:stretch>
            <a:fillRect/>
          </a:stretch>
        </p:blipFill>
        <p:spPr bwMode="auto">
          <a:xfrm>
            <a:off x="4804229" y="654110"/>
            <a:ext cx="7387771" cy="5447129"/>
          </a:xfrm>
          <a:prstGeom prst="rect">
            <a:avLst/>
          </a:prstGeom>
          <a:noFill/>
          <a:ln>
            <a:noFill/>
          </a:ln>
        </p:spPr>
      </p:pic>
    </p:spTree>
    <p:extLst>
      <p:ext uri="{BB962C8B-B14F-4D97-AF65-F5344CB8AC3E}">
        <p14:creationId xmlns:p14="http://schemas.microsoft.com/office/powerpoint/2010/main" val="37419061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114" y="2889789"/>
            <a:ext cx="4920343" cy="975769"/>
          </a:xfrm>
        </p:spPr>
        <p:txBody>
          <a:bodyPr>
            <a:normAutofit fontScale="90000"/>
          </a:bodyPr>
          <a:lstStyle/>
          <a:p>
            <a:r>
              <a:rPr lang="en-US" dirty="0" smtClean="0"/>
              <a:t>Student Add Article</a:t>
            </a:r>
            <a:endParaRPr lang="en-US" dirty="0"/>
          </a:p>
        </p:txBody>
      </p:sp>
      <p:pic>
        <p:nvPicPr>
          <p:cNvPr id="6" name="Picture 5" descr="Không có mô tả."/>
          <p:cNvPicPr/>
          <p:nvPr/>
        </p:nvPicPr>
        <p:blipFill>
          <a:blip r:embed="rId2">
            <a:extLst>
              <a:ext uri="{28A0092B-C50C-407E-A947-70E740481C1C}">
                <a14:useLocalDpi xmlns:a14="http://schemas.microsoft.com/office/drawing/2010/main"/>
              </a:ext>
            </a:extLst>
          </a:blip>
          <a:srcRect/>
          <a:stretch>
            <a:fillRect/>
          </a:stretch>
        </p:blipFill>
        <p:spPr bwMode="auto">
          <a:xfrm>
            <a:off x="5707954" y="145309"/>
            <a:ext cx="6484046" cy="6464727"/>
          </a:xfrm>
          <a:prstGeom prst="rect">
            <a:avLst/>
          </a:prstGeom>
          <a:noFill/>
          <a:ln>
            <a:noFill/>
          </a:ln>
        </p:spPr>
      </p:pic>
    </p:spTree>
    <p:extLst>
      <p:ext uri="{BB962C8B-B14F-4D97-AF65-F5344CB8AC3E}">
        <p14:creationId xmlns:p14="http://schemas.microsoft.com/office/powerpoint/2010/main" val="10001627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172" y="2889789"/>
            <a:ext cx="4920343" cy="975769"/>
          </a:xfrm>
        </p:spPr>
        <p:txBody>
          <a:bodyPr>
            <a:normAutofit fontScale="90000"/>
          </a:bodyPr>
          <a:lstStyle/>
          <a:p>
            <a:r>
              <a:rPr lang="en-US" dirty="0" smtClean="0"/>
              <a:t>Student Update Article</a:t>
            </a:r>
            <a:endParaRPr lang="en-US" dirty="0"/>
          </a:p>
        </p:txBody>
      </p:sp>
      <p:pic>
        <p:nvPicPr>
          <p:cNvPr id="4" name="Picture 3" descr="Không có mô tả."/>
          <p:cNvPicPr/>
          <p:nvPr/>
        </p:nvPicPr>
        <p:blipFill>
          <a:blip r:embed="rId2">
            <a:extLst>
              <a:ext uri="{28A0092B-C50C-407E-A947-70E740481C1C}">
                <a14:useLocalDpi xmlns:a14="http://schemas.microsoft.com/office/drawing/2010/main"/>
              </a:ext>
            </a:extLst>
          </a:blip>
          <a:srcRect/>
          <a:stretch>
            <a:fillRect/>
          </a:stretch>
        </p:blipFill>
        <p:spPr bwMode="auto">
          <a:xfrm>
            <a:off x="5820229" y="312445"/>
            <a:ext cx="6371771" cy="6352532"/>
          </a:xfrm>
          <a:prstGeom prst="rect">
            <a:avLst/>
          </a:prstGeom>
          <a:noFill/>
          <a:ln>
            <a:noFill/>
          </a:ln>
        </p:spPr>
      </p:pic>
    </p:spTree>
    <p:extLst>
      <p:ext uri="{BB962C8B-B14F-4D97-AF65-F5344CB8AC3E}">
        <p14:creationId xmlns:p14="http://schemas.microsoft.com/office/powerpoint/2010/main" val="12462326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62633"/>
            <a:ext cx="4920343" cy="975769"/>
          </a:xfrm>
        </p:spPr>
        <p:txBody>
          <a:bodyPr>
            <a:normAutofit fontScale="90000"/>
          </a:bodyPr>
          <a:lstStyle/>
          <a:p>
            <a:r>
              <a:rPr lang="en-US" dirty="0" smtClean="0"/>
              <a:t>Student Delete Article</a:t>
            </a:r>
            <a:endParaRPr lang="en-US" dirty="0"/>
          </a:p>
        </p:txBody>
      </p:sp>
      <p:pic>
        <p:nvPicPr>
          <p:cNvPr id="5" name="Picture 4" descr="Không có mô tả."/>
          <p:cNvPicPr/>
          <p:nvPr/>
        </p:nvPicPr>
        <p:blipFill rotWithShape="1">
          <a:blip r:embed="rId2" cstate="email">
            <a:extLst>
              <a:ext uri="{28A0092B-C50C-407E-A947-70E740481C1C}">
                <a14:useLocalDpi xmlns:a14="http://schemas.microsoft.com/office/drawing/2010/main"/>
              </a:ext>
            </a:extLst>
          </a:blip>
          <a:srcRect/>
          <a:stretch/>
        </p:blipFill>
        <p:spPr bwMode="auto">
          <a:xfrm>
            <a:off x="5094515" y="1193339"/>
            <a:ext cx="7097485" cy="4368668"/>
          </a:xfrm>
          <a:prstGeom prst="rect">
            <a:avLst/>
          </a:prstGeom>
          <a:noFill/>
          <a:ln>
            <a:noFill/>
          </a:ln>
          <a:extLst>
            <a:ext uri="{53640926-AAD7-44D8-BBD7-CCE9431645EC}">
              <a14:shadowObscured xmlns:a14="http://schemas.microsoft.com/office/drawing/2010/main"/>
            </a:ext>
          </a:extLst>
        </p:spPr>
      </p:pic>
      <p:sp>
        <p:nvSpPr>
          <p:cNvPr id="3" name="Rectangle 2"/>
          <p:cNvSpPr/>
          <p:nvPr/>
        </p:nvSpPr>
        <p:spPr>
          <a:xfrm>
            <a:off x="174172" y="3377673"/>
            <a:ext cx="4920343" cy="1477328"/>
          </a:xfrm>
          <a:prstGeom prst="rect">
            <a:avLst/>
          </a:prstGeom>
        </p:spPr>
        <p:txBody>
          <a:bodyPr wrap="square">
            <a:spAutoFit/>
          </a:bodyPr>
          <a:lstStyle/>
          <a:p>
            <a:r>
              <a:rPr lang="en-US" dirty="0" smtClean="0">
                <a:latin typeface="Calibri" panose="020F0502020204030204" pitchFamily="34" charset="0"/>
                <a:ea typeface="Calibri" panose="020F0502020204030204" pitchFamily="34" charset="0"/>
                <a:cs typeface="Times New Roman" panose="02020603050405020304" pitchFamily="18" charset="0"/>
              </a:rPr>
              <a:t>This </a:t>
            </a:r>
            <a:r>
              <a:rPr lang="en-US" dirty="0">
                <a:latin typeface="Calibri" panose="020F0502020204030204" pitchFamily="34" charset="0"/>
                <a:ea typeface="Calibri" panose="020F0502020204030204" pitchFamily="34" charset="0"/>
                <a:cs typeface="Times New Roman" panose="02020603050405020304" pitchFamily="18" charset="0"/>
              </a:rPr>
              <a:t>Sequence Diagram describes the delete function and is similar to the sequence diagram of the </a:t>
            </a:r>
            <a:r>
              <a:rPr lang="en-US" b="1" dirty="0">
                <a:latin typeface="Calibri" panose="020F0502020204030204" pitchFamily="34" charset="0"/>
                <a:ea typeface="Calibri" panose="020F0502020204030204" pitchFamily="34" charset="0"/>
                <a:cs typeface="Times New Roman" panose="02020603050405020304" pitchFamily="18" charset="0"/>
              </a:rPr>
              <a:t>create, and edit functions</a:t>
            </a:r>
            <a:r>
              <a:rPr lang="en-US" dirty="0">
                <a:latin typeface="Calibri" panose="020F0502020204030204" pitchFamily="34" charset="0"/>
                <a:ea typeface="Calibri" panose="020F0502020204030204" pitchFamily="34" charset="0"/>
                <a:cs typeface="Times New Roman" panose="02020603050405020304" pitchFamily="18" charset="0"/>
              </a:rPr>
              <a:t>. Roles that have these functions all have the way they behave as shown below.</a:t>
            </a:r>
            <a:endParaRPr lang="en-US" dirty="0"/>
          </a:p>
        </p:txBody>
      </p:sp>
    </p:spTree>
    <p:extLst>
      <p:ext uri="{BB962C8B-B14F-4D97-AF65-F5344CB8AC3E}">
        <p14:creationId xmlns:p14="http://schemas.microsoft.com/office/powerpoint/2010/main" val="1956802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172" y="2889789"/>
            <a:ext cx="4920343" cy="975769"/>
          </a:xfrm>
        </p:spPr>
        <p:txBody>
          <a:bodyPr>
            <a:normAutofit/>
          </a:bodyPr>
          <a:lstStyle/>
          <a:p>
            <a:r>
              <a:rPr lang="en-US" dirty="0" smtClean="0"/>
              <a:t> Comment</a:t>
            </a:r>
            <a:endParaRPr lang="en-US" dirty="0"/>
          </a:p>
        </p:txBody>
      </p:sp>
      <p:pic>
        <p:nvPicPr>
          <p:cNvPr id="5" name="Picture 4" descr="Không có mô tả."/>
          <p:cNvPicPr/>
          <p:nvPr/>
        </p:nvPicPr>
        <p:blipFill>
          <a:blip r:embed="rId2">
            <a:extLst>
              <a:ext uri="{28A0092B-C50C-407E-A947-70E740481C1C}">
                <a14:useLocalDpi xmlns:a14="http://schemas.microsoft.com/office/drawing/2010/main"/>
              </a:ext>
            </a:extLst>
          </a:blip>
          <a:srcRect/>
          <a:stretch>
            <a:fillRect/>
          </a:stretch>
        </p:blipFill>
        <p:spPr bwMode="auto">
          <a:xfrm>
            <a:off x="4926693" y="1280567"/>
            <a:ext cx="7265307" cy="4194211"/>
          </a:xfrm>
          <a:prstGeom prst="rect">
            <a:avLst/>
          </a:prstGeom>
          <a:noFill/>
          <a:ln>
            <a:noFill/>
          </a:ln>
        </p:spPr>
      </p:pic>
    </p:spTree>
    <p:extLst>
      <p:ext uri="{BB962C8B-B14F-4D97-AF65-F5344CB8AC3E}">
        <p14:creationId xmlns:p14="http://schemas.microsoft.com/office/powerpoint/2010/main" val="41647656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173" y="3188956"/>
            <a:ext cx="4296228" cy="975769"/>
          </a:xfrm>
        </p:spPr>
        <p:txBody>
          <a:bodyPr>
            <a:normAutofit fontScale="90000"/>
          </a:bodyPr>
          <a:lstStyle/>
          <a:p>
            <a:r>
              <a:rPr lang="en-US" dirty="0" smtClean="0"/>
              <a:t>Download Article</a:t>
            </a:r>
            <a:endParaRPr lang="en-US" dirty="0"/>
          </a:p>
        </p:txBody>
      </p:sp>
      <p:pic>
        <p:nvPicPr>
          <p:cNvPr id="4" name="Picture 3" descr="Không có mô tả."/>
          <p:cNvPicPr/>
          <p:nvPr/>
        </p:nvPicPr>
        <p:blipFill>
          <a:blip r:embed="rId2" cstate="email">
            <a:extLst>
              <a:ext uri="{28A0092B-C50C-407E-A947-70E740481C1C}">
                <a14:useLocalDpi xmlns:a14="http://schemas.microsoft.com/office/drawing/2010/main"/>
              </a:ext>
            </a:extLst>
          </a:blip>
          <a:srcRect/>
          <a:stretch>
            <a:fillRect/>
          </a:stretch>
        </p:blipFill>
        <p:spPr bwMode="auto">
          <a:xfrm>
            <a:off x="4615543" y="1739327"/>
            <a:ext cx="7576457" cy="2899258"/>
          </a:xfrm>
          <a:prstGeom prst="rect">
            <a:avLst/>
          </a:prstGeom>
          <a:noFill/>
          <a:ln>
            <a:noFill/>
          </a:ln>
        </p:spPr>
      </p:pic>
    </p:spTree>
    <p:extLst>
      <p:ext uri="{BB962C8B-B14F-4D97-AF65-F5344CB8AC3E}">
        <p14:creationId xmlns:p14="http://schemas.microsoft.com/office/powerpoint/2010/main" val="36946804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1545" y="3014785"/>
            <a:ext cx="4296228" cy="975769"/>
          </a:xfrm>
        </p:spPr>
        <p:txBody>
          <a:bodyPr>
            <a:normAutofit/>
          </a:bodyPr>
          <a:lstStyle/>
          <a:p>
            <a:r>
              <a:rPr lang="en-US" dirty="0" smtClean="0"/>
              <a:t>Add Account</a:t>
            </a:r>
            <a:endParaRPr lang="en-US" dirty="0"/>
          </a:p>
        </p:txBody>
      </p:sp>
      <p:pic>
        <p:nvPicPr>
          <p:cNvPr id="5" name="Picture 4" descr="Không có mô tả."/>
          <p:cNvPicPr/>
          <p:nvPr/>
        </p:nvPicPr>
        <p:blipFill>
          <a:blip r:embed="rId2" cstate="email">
            <a:extLst>
              <a:ext uri="{28A0092B-C50C-407E-A947-70E740481C1C}">
                <a14:useLocalDpi xmlns:a14="http://schemas.microsoft.com/office/drawing/2010/main"/>
              </a:ext>
            </a:extLst>
          </a:blip>
          <a:srcRect/>
          <a:stretch>
            <a:fillRect/>
          </a:stretch>
        </p:blipFill>
        <p:spPr bwMode="auto">
          <a:xfrm>
            <a:off x="5268687" y="1077794"/>
            <a:ext cx="6720114" cy="5198092"/>
          </a:xfrm>
          <a:prstGeom prst="rect">
            <a:avLst/>
          </a:prstGeom>
          <a:noFill/>
          <a:ln>
            <a:noFill/>
          </a:ln>
        </p:spPr>
      </p:pic>
    </p:spTree>
    <p:extLst>
      <p:ext uri="{BB962C8B-B14F-4D97-AF65-F5344CB8AC3E}">
        <p14:creationId xmlns:p14="http://schemas.microsoft.com/office/powerpoint/2010/main" val="4161770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1545" y="3014785"/>
            <a:ext cx="4296228" cy="975769"/>
          </a:xfrm>
        </p:spPr>
        <p:txBody>
          <a:bodyPr>
            <a:normAutofit/>
          </a:bodyPr>
          <a:lstStyle/>
          <a:p>
            <a:r>
              <a:rPr lang="en-US" dirty="0" smtClean="0"/>
              <a:t>Edit Account</a:t>
            </a:r>
            <a:endParaRPr lang="en-US" dirty="0"/>
          </a:p>
        </p:txBody>
      </p:sp>
      <p:pic>
        <p:nvPicPr>
          <p:cNvPr id="4" name="Picture 3" descr="Không có mô tả."/>
          <p:cNvPicPr/>
          <p:nvPr/>
        </p:nvPicPr>
        <p:blipFill>
          <a:blip r:embed="rId2" cstate="email">
            <a:extLst>
              <a:ext uri="{28A0092B-C50C-407E-A947-70E740481C1C}">
                <a14:useLocalDpi xmlns:a14="http://schemas.microsoft.com/office/drawing/2010/main"/>
              </a:ext>
            </a:extLst>
          </a:blip>
          <a:srcRect/>
          <a:stretch>
            <a:fillRect/>
          </a:stretch>
        </p:blipFill>
        <p:spPr bwMode="auto">
          <a:xfrm>
            <a:off x="5138057" y="2082217"/>
            <a:ext cx="7053943" cy="2840903"/>
          </a:xfrm>
          <a:prstGeom prst="rect">
            <a:avLst/>
          </a:prstGeom>
          <a:noFill/>
          <a:ln>
            <a:noFill/>
          </a:ln>
        </p:spPr>
      </p:pic>
    </p:spTree>
    <p:extLst>
      <p:ext uri="{BB962C8B-B14F-4D97-AF65-F5344CB8AC3E}">
        <p14:creationId xmlns:p14="http://schemas.microsoft.com/office/powerpoint/2010/main" val="9638678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173" y="3014784"/>
            <a:ext cx="4789712" cy="975769"/>
          </a:xfrm>
        </p:spPr>
        <p:txBody>
          <a:bodyPr>
            <a:normAutofit fontScale="90000"/>
          </a:bodyPr>
          <a:lstStyle/>
          <a:p>
            <a:r>
              <a:rPr lang="en-US" dirty="0" smtClean="0"/>
              <a:t>Set Closure Day</a:t>
            </a:r>
            <a:endParaRPr lang="en-US" dirty="0"/>
          </a:p>
        </p:txBody>
      </p:sp>
      <p:pic>
        <p:nvPicPr>
          <p:cNvPr id="5" name="Picture 4"/>
          <p:cNvPicPr/>
          <p:nvPr/>
        </p:nvPicPr>
        <p:blipFill>
          <a:blip r:embed="rId2">
            <a:extLst>
              <a:ext uri="{28A0092B-C50C-407E-A947-70E740481C1C}">
                <a14:useLocalDpi xmlns:a14="http://schemas.microsoft.com/office/drawing/2010/main"/>
              </a:ext>
            </a:extLst>
          </a:blip>
          <a:stretch>
            <a:fillRect/>
          </a:stretch>
        </p:blipFill>
        <p:spPr>
          <a:xfrm>
            <a:off x="5094514" y="1473896"/>
            <a:ext cx="7097486" cy="4057546"/>
          </a:xfrm>
          <a:prstGeom prst="rect">
            <a:avLst/>
          </a:prstGeom>
        </p:spPr>
      </p:pic>
    </p:spTree>
    <p:extLst>
      <p:ext uri="{BB962C8B-B14F-4D97-AF65-F5344CB8AC3E}">
        <p14:creationId xmlns:p14="http://schemas.microsoft.com/office/powerpoint/2010/main" val="13401705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0673" y="1226866"/>
            <a:ext cx="5255623" cy="2387600"/>
          </a:xfrm>
        </p:spPr>
        <p:txBody>
          <a:bodyPr/>
          <a:lstStyle/>
          <a:p>
            <a:r>
              <a:rPr lang="en-US" dirty="0" smtClean="0"/>
              <a:t>Product Backlog</a:t>
            </a:r>
            <a:endParaRPr lang="en-US" dirty="0"/>
          </a:p>
        </p:txBody>
      </p:sp>
      <p:pic>
        <p:nvPicPr>
          <p:cNvPr id="3" name="Picture 2"/>
          <p:cNvPicPr>
            <a:picLocks noChangeAspect="1"/>
          </p:cNvPicPr>
          <p:nvPr/>
        </p:nvPicPr>
        <p:blipFill>
          <a:blip r:embed="rId2"/>
          <a:stretch>
            <a:fillRect/>
          </a:stretch>
        </p:blipFill>
        <p:spPr>
          <a:xfrm>
            <a:off x="7053943" y="164201"/>
            <a:ext cx="4846320" cy="6614754"/>
          </a:xfrm>
          <a:prstGeom prst="rect">
            <a:avLst/>
          </a:prstGeom>
        </p:spPr>
      </p:pic>
    </p:spTree>
    <p:extLst>
      <p:ext uri="{BB962C8B-B14F-4D97-AF65-F5344CB8AC3E}">
        <p14:creationId xmlns:p14="http://schemas.microsoft.com/office/powerpoint/2010/main" val="690140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173" y="3014784"/>
            <a:ext cx="4789712" cy="975769"/>
          </a:xfrm>
        </p:spPr>
        <p:txBody>
          <a:bodyPr>
            <a:normAutofit/>
          </a:bodyPr>
          <a:lstStyle/>
          <a:p>
            <a:r>
              <a:rPr lang="en-US" dirty="0" smtClean="0"/>
              <a:t>ERD</a:t>
            </a:r>
            <a:endParaRPr lang="en-US" dirty="0"/>
          </a:p>
        </p:txBody>
      </p:sp>
      <p:pic>
        <p:nvPicPr>
          <p:cNvPr id="4" name="Picture 3" descr="https://cdn.discordapp.com/attachments/803963704055300101/830757813641805844/Untitled_Diagram.png"/>
          <p:cNvPicPr/>
          <p:nvPr/>
        </p:nvPicPr>
        <p:blipFill>
          <a:blip r:embed="rId2" cstate="email">
            <a:extLst>
              <a:ext uri="{28A0092B-C50C-407E-A947-70E740481C1C}">
                <a14:useLocalDpi xmlns:a14="http://schemas.microsoft.com/office/drawing/2010/main"/>
              </a:ext>
            </a:extLst>
          </a:blip>
          <a:srcRect/>
          <a:stretch>
            <a:fillRect/>
          </a:stretch>
        </p:blipFill>
        <p:spPr bwMode="auto">
          <a:xfrm>
            <a:off x="6288587" y="175759"/>
            <a:ext cx="5449570" cy="6448425"/>
          </a:xfrm>
          <a:prstGeom prst="rect">
            <a:avLst/>
          </a:prstGeom>
          <a:noFill/>
          <a:ln>
            <a:noFill/>
          </a:ln>
        </p:spPr>
      </p:pic>
    </p:spTree>
    <p:extLst>
      <p:ext uri="{BB962C8B-B14F-4D97-AF65-F5344CB8AC3E}">
        <p14:creationId xmlns:p14="http://schemas.microsoft.com/office/powerpoint/2010/main" val="38817748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10743" y="2599507"/>
            <a:ext cx="3391988" cy="975769"/>
          </a:xfrm>
        </p:spPr>
        <p:txBody>
          <a:bodyPr/>
          <a:lstStyle/>
          <a:p>
            <a:r>
              <a:rPr lang="en-US" dirty="0" smtClean="0"/>
              <a:t>Interface</a:t>
            </a:r>
            <a:endParaRPr lang="en-US" dirty="0"/>
          </a:p>
        </p:txBody>
      </p:sp>
    </p:spTree>
    <p:extLst>
      <p:ext uri="{BB962C8B-B14F-4D97-AF65-F5344CB8AC3E}">
        <p14:creationId xmlns:p14="http://schemas.microsoft.com/office/powerpoint/2010/main" val="37942895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D7C56-C1EC-41E1-A9CB-B601AF3872F1}"/>
              </a:ext>
            </a:extLst>
          </p:cNvPr>
          <p:cNvSpPr>
            <a:spLocks noGrp="1"/>
          </p:cNvSpPr>
          <p:nvPr>
            <p:ph type="title"/>
          </p:nvPr>
        </p:nvSpPr>
        <p:spPr>
          <a:xfrm>
            <a:off x="838200" y="365126"/>
            <a:ext cx="10515600" cy="575908"/>
          </a:xfrm>
        </p:spPr>
        <p:txBody>
          <a:bodyPr>
            <a:normAutofit fontScale="90000"/>
          </a:bodyPr>
          <a:lstStyle/>
          <a:p>
            <a:r>
              <a:rPr lang="en-US" dirty="0"/>
              <a:t>Login Page</a:t>
            </a:r>
          </a:p>
        </p:txBody>
      </p:sp>
      <p:pic>
        <p:nvPicPr>
          <p:cNvPr id="1026" name="Picture 2">
            <a:extLst>
              <a:ext uri="{FF2B5EF4-FFF2-40B4-BE49-F238E27FC236}">
                <a16:creationId xmlns:a16="http://schemas.microsoft.com/office/drawing/2014/main" id="{529613C4-62A6-40A6-9B56-B770DA030E83}"/>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280872" y="1020763"/>
            <a:ext cx="9630256" cy="515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36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78A1-ACCF-43E3-A073-5F3C77B1F948}"/>
              </a:ext>
            </a:extLst>
          </p:cNvPr>
          <p:cNvSpPr>
            <a:spLocks noGrp="1"/>
          </p:cNvSpPr>
          <p:nvPr>
            <p:ph type="title"/>
          </p:nvPr>
        </p:nvSpPr>
        <p:spPr>
          <a:xfrm>
            <a:off x="838200" y="365126"/>
            <a:ext cx="10515600" cy="478254"/>
          </a:xfrm>
        </p:spPr>
        <p:txBody>
          <a:bodyPr>
            <a:normAutofit fontScale="90000"/>
          </a:bodyPr>
          <a:lstStyle/>
          <a:p>
            <a:r>
              <a:rPr lang="en-US" dirty="0"/>
              <a:t>Admin Page</a:t>
            </a:r>
          </a:p>
        </p:txBody>
      </p:sp>
      <p:pic>
        <p:nvPicPr>
          <p:cNvPr id="2050" name="Picture 2">
            <a:extLst>
              <a:ext uri="{FF2B5EF4-FFF2-40B4-BE49-F238E27FC236}">
                <a16:creationId xmlns:a16="http://schemas.microsoft.com/office/drawing/2014/main" id="{BD09DD73-33C8-43A5-B437-A46D5A2E5BA4}"/>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129327" y="842963"/>
            <a:ext cx="9933346"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709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BE50C-FD06-492F-A3EA-7142DA8AB511}"/>
              </a:ext>
            </a:extLst>
          </p:cNvPr>
          <p:cNvSpPr>
            <a:spLocks noGrp="1"/>
          </p:cNvSpPr>
          <p:nvPr>
            <p:ph type="title"/>
          </p:nvPr>
        </p:nvSpPr>
        <p:spPr>
          <a:xfrm>
            <a:off x="838200" y="365125"/>
            <a:ext cx="10515600" cy="646929"/>
          </a:xfrm>
        </p:spPr>
        <p:txBody>
          <a:bodyPr>
            <a:normAutofit fontScale="90000"/>
          </a:bodyPr>
          <a:lstStyle/>
          <a:p>
            <a:r>
              <a:rPr lang="en-US" dirty="0"/>
              <a:t>Create Role( Admin function)</a:t>
            </a:r>
          </a:p>
        </p:txBody>
      </p:sp>
      <p:pic>
        <p:nvPicPr>
          <p:cNvPr id="3074" name="Picture 2">
            <a:extLst>
              <a:ext uri="{FF2B5EF4-FFF2-40B4-BE49-F238E27FC236}">
                <a16:creationId xmlns:a16="http://schemas.microsoft.com/office/drawing/2014/main" id="{8453FB7E-E25D-4FD6-BF70-B8D77B0D55D2}"/>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278145" y="1012825"/>
            <a:ext cx="9635709" cy="5164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976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0A80-1DF9-419D-BA66-CAFD0FAA6068}"/>
              </a:ext>
            </a:extLst>
          </p:cNvPr>
          <p:cNvSpPr>
            <a:spLocks noGrp="1"/>
          </p:cNvSpPr>
          <p:nvPr>
            <p:ph type="title"/>
          </p:nvPr>
        </p:nvSpPr>
        <p:spPr>
          <a:xfrm>
            <a:off x="838200" y="365126"/>
            <a:ext cx="10515600" cy="469376"/>
          </a:xfrm>
        </p:spPr>
        <p:txBody>
          <a:bodyPr>
            <a:normAutofit fontScale="90000"/>
          </a:bodyPr>
          <a:lstStyle/>
          <a:p>
            <a:r>
              <a:rPr lang="en-US" dirty="0"/>
              <a:t>View List Role</a:t>
            </a:r>
          </a:p>
        </p:txBody>
      </p:sp>
      <p:pic>
        <p:nvPicPr>
          <p:cNvPr id="4100" name="Picture 4">
            <a:extLst>
              <a:ext uri="{FF2B5EF4-FFF2-40B4-BE49-F238E27FC236}">
                <a16:creationId xmlns:a16="http://schemas.microsoft.com/office/drawing/2014/main" id="{EB202988-DD15-476F-B471-1E1677C9C99A}"/>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117106" y="835025"/>
            <a:ext cx="9957787" cy="534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81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4B82-A402-4AD2-BBE6-6989F37630E3}"/>
              </a:ext>
            </a:extLst>
          </p:cNvPr>
          <p:cNvSpPr>
            <a:spLocks noGrp="1"/>
          </p:cNvSpPr>
          <p:nvPr>
            <p:ph type="title"/>
          </p:nvPr>
        </p:nvSpPr>
        <p:spPr>
          <a:xfrm>
            <a:off x="838200" y="365126"/>
            <a:ext cx="10515600" cy="744584"/>
          </a:xfrm>
        </p:spPr>
        <p:txBody>
          <a:bodyPr/>
          <a:lstStyle/>
          <a:p>
            <a:r>
              <a:rPr lang="en-US" dirty="0"/>
              <a:t>Create Account</a:t>
            </a:r>
          </a:p>
        </p:txBody>
      </p:sp>
      <p:pic>
        <p:nvPicPr>
          <p:cNvPr id="5122" name="Picture 2">
            <a:extLst>
              <a:ext uri="{FF2B5EF4-FFF2-40B4-BE49-F238E27FC236}">
                <a16:creationId xmlns:a16="http://schemas.microsoft.com/office/drawing/2014/main" id="{9C8D70DC-7313-441A-A351-7F026018BFDD}"/>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380118" y="1109710"/>
            <a:ext cx="9431764"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242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E7526-5269-4499-BFBD-A8B86C1FF426}"/>
              </a:ext>
            </a:extLst>
          </p:cNvPr>
          <p:cNvSpPr>
            <a:spLocks noGrp="1"/>
          </p:cNvSpPr>
          <p:nvPr>
            <p:ph type="title"/>
          </p:nvPr>
        </p:nvSpPr>
        <p:spPr>
          <a:xfrm>
            <a:off x="838200" y="365125"/>
            <a:ext cx="10515600" cy="753461"/>
          </a:xfrm>
        </p:spPr>
        <p:txBody>
          <a:bodyPr/>
          <a:lstStyle/>
          <a:p>
            <a:r>
              <a:rPr lang="en-US" dirty="0"/>
              <a:t>Manage List Account</a:t>
            </a:r>
          </a:p>
        </p:txBody>
      </p:sp>
      <p:pic>
        <p:nvPicPr>
          <p:cNvPr id="6146" name="Picture 2">
            <a:extLst>
              <a:ext uri="{FF2B5EF4-FFF2-40B4-BE49-F238E27FC236}">
                <a16:creationId xmlns:a16="http://schemas.microsoft.com/office/drawing/2014/main" id="{2CFFC034-C4A8-4A60-93AE-30E3C79C0684}"/>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372786" y="1118586"/>
            <a:ext cx="9446428"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945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F5353-1EFB-4449-BA3B-E8BFB5DBD9BE}"/>
              </a:ext>
            </a:extLst>
          </p:cNvPr>
          <p:cNvSpPr>
            <a:spLocks noGrp="1"/>
          </p:cNvSpPr>
          <p:nvPr>
            <p:ph type="title"/>
          </p:nvPr>
        </p:nvSpPr>
        <p:spPr>
          <a:xfrm>
            <a:off x="838200" y="365126"/>
            <a:ext cx="10515600" cy="735706"/>
          </a:xfrm>
        </p:spPr>
        <p:txBody>
          <a:bodyPr/>
          <a:lstStyle/>
          <a:p>
            <a:r>
              <a:rPr lang="en-US" dirty="0"/>
              <a:t>Delete Account (confirm step)</a:t>
            </a:r>
          </a:p>
        </p:txBody>
      </p:sp>
      <p:pic>
        <p:nvPicPr>
          <p:cNvPr id="7170" name="Picture 2">
            <a:extLst>
              <a:ext uri="{FF2B5EF4-FFF2-40B4-BE49-F238E27FC236}">
                <a16:creationId xmlns:a16="http://schemas.microsoft.com/office/drawing/2014/main" id="{1D83DF7F-C76E-4AED-9E15-7253D798C46C}"/>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359603" y="1100138"/>
            <a:ext cx="9472793"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26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13998-E05F-402D-9731-7B88AD96C6F2}"/>
              </a:ext>
            </a:extLst>
          </p:cNvPr>
          <p:cNvSpPr>
            <a:spLocks noGrp="1"/>
          </p:cNvSpPr>
          <p:nvPr>
            <p:ph type="title"/>
          </p:nvPr>
        </p:nvSpPr>
        <p:spPr>
          <a:xfrm>
            <a:off x="838200" y="365125"/>
            <a:ext cx="10515600" cy="558153"/>
          </a:xfrm>
        </p:spPr>
        <p:txBody>
          <a:bodyPr>
            <a:normAutofit fontScale="90000"/>
          </a:bodyPr>
          <a:lstStyle/>
          <a:p>
            <a:r>
              <a:rPr lang="en-US" dirty="0"/>
              <a:t>Marketing Manager Page</a:t>
            </a:r>
          </a:p>
        </p:txBody>
      </p:sp>
      <p:pic>
        <p:nvPicPr>
          <p:cNvPr id="8194" name="Picture 2">
            <a:extLst>
              <a:ext uri="{FF2B5EF4-FFF2-40B4-BE49-F238E27FC236}">
                <a16:creationId xmlns:a16="http://schemas.microsoft.com/office/drawing/2014/main" id="{6ADD0241-AA4E-4971-8D21-C3523279D171}"/>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204713" y="923925"/>
            <a:ext cx="9782573" cy="5253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785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23932" y="836023"/>
            <a:ext cx="6000206" cy="1001894"/>
          </a:xfrm>
        </p:spPr>
        <p:txBody>
          <a:bodyPr/>
          <a:lstStyle/>
          <a:p>
            <a:r>
              <a:rPr lang="en-US" dirty="0" smtClean="0"/>
              <a:t>Sprint Backlog 1</a:t>
            </a:r>
            <a:endParaRPr lang="en-US" dirty="0"/>
          </a:p>
        </p:txBody>
      </p:sp>
      <p:pic>
        <p:nvPicPr>
          <p:cNvPr id="2" name="Picture 1"/>
          <p:cNvPicPr>
            <a:picLocks noChangeAspect="1"/>
          </p:cNvPicPr>
          <p:nvPr/>
        </p:nvPicPr>
        <p:blipFill>
          <a:blip r:embed="rId2"/>
          <a:stretch>
            <a:fillRect/>
          </a:stretch>
        </p:blipFill>
        <p:spPr>
          <a:xfrm>
            <a:off x="1843086" y="2510924"/>
            <a:ext cx="8361898" cy="3302046"/>
          </a:xfrm>
          <a:prstGeom prst="rect">
            <a:avLst/>
          </a:prstGeom>
        </p:spPr>
      </p:pic>
    </p:spTree>
    <p:extLst>
      <p:ext uri="{BB962C8B-B14F-4D97-AF65-F5344CB8AC3E}">
        <p14:creationId xmlns:p14="http://schemas.microsoft.com/office/powerpoint/2010/main" val="480541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1DDA-C7C8-4F4D-8249-CC77770880FF}"/>
              </a:ext>
            </a:extLst>
          </p:cNvPr>
          <p:cNvSpPr>
            <a:spLocks noGrp="1"/>
          </p:cNvSpPr>
          <p:nvPr>
            <p:ph type="title"/>
          </p:nvPr>
        </p:nvSpPr>
        <p:spPr>
          <a:xfrm>
            <a:off x="838200" y="365126"/>
            <a:ext cx="10515600" cy="700194"/>
          </a:xfrm>
        </p:spPr>
        <p:txBody>
          <a:bodyPr>
            <a:normAutofit/>
          </a:bodyPr>
          <a:lstStyle/>
          <a:p>
            <a:r>
              <a:rPr lang="en-US" dirty="0"/>
              <a:t>Manager can view and edit Topic</a:t>
            </a:r>
          </a:p>
        </p:txBody>
      </p:sp>
      <p:pic>
        <p:nvPicPr>
          <p:cNvPr id="9218" name="Picture 2">
            <a:extLst>
              <a:ext uri="{FF2B5EF4-FFF2-40B4-BE49-F238E27FC236}">
                <a16:creationId xmlns:a16="http://schemas.microsoft.com/office/drawing/2014/main" id="{28B11510-CE8E-45D9-BCE7-F09EE778EFCA}"/>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331650" y="1065213"/>
            <a:ext cx="9528699" cy="511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234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F2AC2-2CA5-4F20-B8E1-339A65FD424A}"/>
              </a:ext>
            </a:extLst>
          </p:cNvPr>
          <p:cNvSpPr>
            <a:spLocks noGrp="1"/>
          </p:cNvSpPr>
          <p:nvPr>
            <p:ph type="title"/>
          </p:nvPr>
        </p:nvSpPr>
        <p:spPr>
          <a:xfrm>
            <a:off x="838200" y="365126"/>
            <a:ext cx="10515600" cy="673562"/>
          </a:xfrm>
        </p:spPr>
        <p:txBody>
          <a:bodyPr>
            <a:normAutofit fontScale="90000"/>
          </a:bodyPr>
          <a:lstStyle/>
          <a:p>
            <a:r>
              <a:rPr lang="en-US" dirty="0"/>
              <a:t>Create Topic</a:t>
            </a:r>
          </a:p>
        </p:txBody>
      </p:sp>
      <p:pic>
        <p:nvPicPr>
          <p:cNvPr id="10242" name="Picture 2">
            <a:extLst>
              <a:ext uri="{FF2B5EF4-FFF2-40B4-BE49-F238E27FC236}">
                <a16:creationId xmlns:a16="http://schemas.microsoft.com/office/drawing/2014/main" id="{8C4111AE-C9CA-475A-9A3C-20111EAF87B9}"/>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306497" y="1038225"/>
            <a:ext cx="9579006" cy="5138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634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0A4B-2326-4E1C-BE15-4E5D14838F33}"/>
              </a:ext>
            </a:extLst>
          </p:cNvPr>
          <p:cNvSpPr>
            <a:spLocks noGrp="1"/>
          </p:cNvSpPr>
          <p:nvPr>
            <p:ph type="title"/>
          </p:nvPr>
        </p:nvSpPr>
        <p:spPr>
          <a:xfrm>
            <a:off x="838200" y="365126"/>
            <a:ext cx="10515600" cy="709072"/>
          </a:xfrm>
        </p:spPr>
        <p:txBody>
          <a:bodyPr>
            <a:normAutofit/>
          </a:bodyPr>
          <a:lstStyle/>
          <a:p>
            <a:r>
              <a:rPr lang="en-US" dirty="0"/>
              <a:t>Delete Topic</a:t>
            </a:r>
          </a:p>
        </p:txBody>
      </p:sp>
      <p:pic>
        <p:nvPicPr>
          <p:cNvPr id="11266" name="Picture 2">
            <a:extLst>
              <a:ext uri="{FF2B5EF4-FFF2-40B4-BE49-F238E27FC236}">
                <a16:creationId xmlns:a16="http://schemas.microsoft.com/office/drawing/2014/main" id="{7E286320-A085-4B24-97D7-3C3C8E2D3F6E}"/>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340528" y="1074738"/>
            <a:ext cx="9510943" cy="510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154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BB2A5-9A3D-498D-8891-36956D8F0B9E}"/>
              </a:ext>
            </a:extLst>
          </p:cNvPr>
          <p:cNvSpPr>
            <a:spLocks noGrp="1"/>
          </p:cNvSpPr>
          <p:nvPr>
            <p:ph type="title"/>
          </p:nvPr>
        </p:nvSpPr>
        <p:spPr>
          <a:xfrm>
            <a:off x="1225697" y="0"/>
            <a:ext cx="9740604" cy="1020932"/>
          </a:xfrm>
        </p:spPr>
        <p:txBody>
          <a:bodyPr>
            <a:normAutofit fontScale="90000"/>
          </a:bodyPr>
          <a:lstStyle/>
          <a:p>
            <a:r>
              <a:rPr lang="en-US" dirty="0"/>
              <a:t>View the number of documents submitted by students and can download them in </a:t>
            </a:r>
            <a:r>
              <a:rPr lang="en-US" dirty="0" err="1"/>
              <a:t>FileDetails</a:t>
            </a:r>
            <a:endParaRPr lang="en-US" dirty="0"/>
          </a:p>
        </p:txBody>
      </p:sp>
      <p:pic>
        <p:nvPicPr>
          <p:cNvPr id="12290" name="Picture 2">
            <a:extLst>
              <a:ext uri="{FF2B5EF4-FFF2-40B4-BE49-F238E27FC236}">
                <a16:creationId xmlns:a16="http://schemas.microsoft.com/office/drawing/2014/main" id="{E4AC32DB-C179-41E3-8684-3110DCE261DA}"/>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225697" y="1580226"/>
            <a:ext cx="5249449" cy="3240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2049727A-6ADC-4AC9-A0D9-7AD7F2D2321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75146" y="1580225"/>
            <a:ext cx="5346444" cy="3240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388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73A08-1E32-46F9-A94E-5453275D5732}"/>
              </a:ext>
            </a:extLst>
          </p:cNvPr>
          <p:cNvSpPr>
            <a:spLocks noGrp="1"/>
          </p:cNvSpPr>
          <p:nvPr>
            <p:ph type="title"/>
          </p:nvPr>
        </p:nvSpPr>
        <p:spPr>
          <a:xfrm>
            <a:off x="838200" y="365126"/>
            <a:ext cx="10515600" cy="744584"/>
          </a:xfrm>
        </p:spPr>
        <p:txBody>
          <a:bodyPr/>
          <a:lstStyle/>
          <a:p>
            <a:r>
              <a:rPr lang="en-US" dirty="0"/>
              <a:t>Marketing Coordinator Page</a:t>
            </a:r>
          </a:p>
        </p:txBody>
      </p:sp>
      <p:pic>
        <p:nvPicPr>
          <p:cNvPr id="13314" name="Picture 2">
            <a:extLst>
              <a:ext uri="{FF2B5EF4-FFF2-40B4-BE49-F238E27FC236}">
                <a16:creationId xmlns:a16="http://schemas.microsoft.com/office/drawing/2014/main" id="{84FEFE46-1761-4986-A1AA-3657F3DEB2F6}"/>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368187" y="1109663"/>
            <a:ext cx="9455626"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445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50D3-D79F-4B12-968C-DA3B43FF6475}"/>
              </a:ext>
            </a:extLst>
          </p:cNvPr>
          <p:cNvSpPr>
            <a:spLocks noGrp="1"/>
          </p:cNvSpPr>
          <p:nvPr>
            <p:ph type="title"/>
          </p:nvPr>
        </p:nvSpPr>
        <p:spPr>
          <a:xfrm>
            <a:off x="838200" y="365126"/>
            <a:ext cx="10515600" cy="620296"/>
          </a:xfrm>
        </p:spPr>
        <p:txBody>
          <a:bodyPr>
            <a:normAutofit fontScale="90000"/>
          </a:bodyPr>
          <a:lstStyle/>
          <a:p>
            <a:r>
              <a:rPr lang="en-US" dirty="0"/>
              <a:t>Marketing Coordinator Comment in Topic</a:t>
            </a:r>
          </a:p>
        </p:txBody>
      </p:sp>
      <p:pic>
        <p:nvPicPr>
          <p:cNvPr id="14340" name="Picture 4">
            <a:extLst>
              <a:ext uri="{FF2B5EF4-FFF2-40B4-BE49-F238E27FC236}">
                <a16:creationId xmlns:a16="http://schemas.microsoft.com/office/drawing/2014/main" id="{FF5788EC-3C78-46E4-BC25-662B189F2F65}"/>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267399" y="985838"/>
            <a:ext cx="4929216" cy="2796049"/>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C9DA8102-9BD8-4616-8D8F-D8F2A530545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96616" y="969400"/>
            <a:ext cx="4929216" cy="279605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D4B4BF8D-64E9-44DF-82D9-F483890ADA2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48616" y="3765450"/>
            <a:ext cx="6095999" cy="2601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815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C59-F6F5-4FE8-B7B8-AEF80477FB48}"/>
              </a:ext>
            </a:extLst>
          </p:cNvPr>
          <p:cNvSpPr>
            <a:spLocks noGrp="1"/>
          </p:cNvSpPr>
          <p:nvPr>
            <p:ph type="title"/>
          </p:nvPr>
        </p:nvSpPr>
        <p:spPr>
          <a:xfrm>
            <a:off x="838200" y="365126"/>
            <a:ext cx="10515600" cy="1046424"/>
          </a:xfrm>
        </p:spPr>
        <p:txBody>
          <a:bodyPr>
            <a:normAutofit fontScale="90000"/>
          </a:bodyPr>
          <a:lstStyle/>
          <a:p>
            <a:r>
              <a:rPr lang="en-US" dirty="0"/>
              <a:t>Receive alert in email when student submit their Topic</a:t>
            </a:r>
          </a:p>
        </p:txBody>
      </p:sp>
      <p:pic>
        <p:nvPicPr>
          <p:cNvPr id="15362" name="Picture 2">
            <a:extLst>
              <a:ext uri="{FF2B5EF4-FFF2-40B4-BE49-F238E27FC236}">
                <a16:creationId xmlns:a16="http://schemas.microsoft.com/office/drawing/2014/main" id="{21F10B54-45F9-4552-9014-67B0DA28C1FD}"/>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658514" y="1411288"/>
            <a:ext cx="8874971" cy="476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3330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B78D9-9D04-4016-BB45-1E04C1F39AFB}"/>
              </a:ext>
            </a:extLst>
          </p:cNvPr>
          <p:cNvSpPr>
            <a:spLocks noGrp="1"/>
          </p:cNvSpPr>
          <p:nvPr>
            <p:ph type="title"/>
          </p:nvPr>
        </p:nvSpPr>
        <p:spPr>
          <a:xfrm>
            <a:off x="838200" y="365126"/>
            <a:ext cx="10515600" cy="531520"/>
          </a:xfrm>
        </p:spPr>
        <p:txBody>
          <a:bodyPr>
            <a:normAutofit fontScale="90000"/>
          </a:bodyPr>
          <a:lstStyle/>
          <a:p>
            <a:r>
              <a:rPr lang="en-US" dirty="0"/>
              <a:t>Student Page</a:t>
            </a:r>
          </a:p>
        </p:txBody>
      </p:sp>
      <p:pic>
        <p:nvPicPr>
          <p:cNvPr id="16386" name="Picture 2">
            <a:extLst>
              <a:ext uri="{FF2B5EF4-FFF2-40B4-BE49-F238E27FC236}">
                <a16:creationId xmlns:a16="http://schemas.microsoft.com/office/drawing/2014/main" id="{D72A91C7-DD6A-495A-AE7F-7738CA470BC1}"/>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170029" y="896938"/>
            <a:ext cx="9851941" cy="528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337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D1C9-9EB9-4207-9213-FE89FCAD4CC4}"/>
              </a:ext>
            </a:extLst>
          </p:cNvPr>
          <p:cNvSpPr>
            <a:spLocks noGrp="1"/>
          </p:cNvSpPr>
          <p:nvPr>
            <p:ph type="title"/>
          </p:nvPr>
        </p:nvSpPr>
        <p:spPr>
          <a:xfrm>
            <a:off x="838200" y="365126"/>
            <a:ext cx="10515600" cy="673562"/>
          </a:xfrm>
        </p:spPr>
        <p:txBody>
          <a:bodyPr>
            <a:normAutofit fontScale="90000"/>
          </a:bodyPr>
          <a:lstStyle/>
          <a:p>
            <a:r>
              <a:rPr lang="en-US" dirty="0"/>
              <a:t>Add Article</a:t>
            </a:r>
          </a:p>
        </p:txBody>
      </p:sp>
      <p:pic>
        <p:nvPicPr>
          <p:cNvPr id="17410" name="Picture 2">
            <a:extLst>
              <a:ext uri="{FF2B5EF4-FFF2-40B4-BE49-F238E27FC236}">
                <a16:creationId xmlns:a16="http://schemas.microsoft.com/office/drawing/2014/main" id="{B6908456-C96C-4FC5-9EB8-DA064623EE67}"/>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306497" y="1038225"/>
            <a:ext cx="9579006" cy="5138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340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1F1A1-98BD-463C-B0D2-43B0A70BB0E2}"/>
              </a:ext>
            </a:extLst>
          </p:cNvPr>
          <p:cNvSpPr>
            <a:spLocks noGrp="1"/>
          </p:cNvSpPr>
          <p:nvPr>
            <p:ph type="title"/>
          </p:nvPr>
        </p:nvSpPr>
        <p:spPr>
          <a:xfrm>
            <a:off x="838200" y="365125"/>
            <a:ext cx="10515600" cy="602541"/>
          </a:xfrm>
        </p:spPr>
        <p:txBody>
          <a:bodyPr>
            <a:normAutofit fontScale="90000"/>
          </a:bodyPr>
          <a:lstStyle/>
          <a:p>
            <a:r>
              <a:rPr lang="en-US" dirty="0"/>
              <a:t>View Article Submitted</a:t>
            </a:r>
          </a:p>
        </p:txBody>
      </p:sp>
      <p:pic>
        <p:nvPicPr>
          <p:cNvPr id="18434" name="Picture 2">
            <a:extLst>
              <a:ext uri="{FF2B5EF4-FFF2-40B4-BE49-F238E27FC236}">
                <a16:creationId xmlns:a16="http://schemas.microsoft.com/office/drawing/2014/main" id="{8CC4BBDC-4EE8-49F7-910F-F198C62568FA}"/>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236676" y="968375"/>
            <a:ext cx="9718648" cy="513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2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4000" y="457200"/>
            <a:ext cx="9144000" cy="1001894"/>
          </a:xfrm>
        </p:spPr>
        <p:txBody>
          <a:bodyPr/>
          <a:lstStyle/>
          <a:p>
            <a:r>
              <a:rPr lang="en-US" dirty="0" smtClean="0"/>
              <a:t>Sprint Backlog 2</a:t>
            </a:r>
            <a:endParaRPr lang="en-US" dirty="0"/>
          </a:p>
        </p:txBody>
      </p:sp>
      <p:pic>
        <p:nvPicPr>
          <p:cNvPr id="2" name="Picture 1"/>
          <p:cNvPicPr>
            <a:picLocks noChangeAspect="1"/>
          </p:cNvPicPr>
          <p:nvPr/>
        </p:nvPicPr>
        <p:blipFill>
          <a:blip r:embed="rId2"/>
          <a:stretch>
            <a:fillRect/>
          </a:stretch>
        </p:blipFill>
        <p:spPr>
          <a:xfrm>
            <a:off x="1479069" y="2804840"/>
            <a:ext cx="9233861" cy="2764737"/>
          </a:xfrm>
          <a:prstGeom prst="rect">
            <a:avLst/>
          </a:prstGeom>
        </p:spPr>
      </p:pic>
    </p:spTree>
    <p:extLst>
      <p:ext uri="{BB962C8B-B14F-4D97-AF65-F5344CB8AC3E}">
        <p14:creationId xmlns:p14="http://schemas.microsoft.com/office/powerpoint/2010/main" val="542791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E8D31-A728-4F52-9EEF-8E0C8BC1FE83}"/>
              </a:ext>
            </a:extLst>
          </p:cNvPr>
          <p:cNvSpPr>
            <a:spLocks noGrp="1"/>
          </p:cNvSpPr>
          <p:nvPr>
            <p:ph type="title"/>
          </p:nvPr>
        </p:nvSpPr>
        <p:spPr>
          <a:xfrm>
            <a:off x="838200" y="365126"/>
            <a:ext cx="10515600" cy="620296"/>
          </a:xfrm>
        </p:spPr>
        <p:txBody>
          <a:bodyPr>
            <a:normAutofit fontScale="90000"/>
          </a:bodyPr>
          <a:lstStyle/>
          <a:p>
            <a:r>
              <a:rPr lang="en-US" dirty="0"/>
              <a:t>Edit Article</a:t>
            </a:r>
          </a:p>
        </p:txBody>
      </p:sp>
      <p:pic>
        <p:nvPicPr>
          <p:cNvPr id="19458" name="Picture 2">
            <a:extLst>
              <a:ext uri="{FF2B5EF4-FFF2-40B4-BE49-F238E27FC236}">
                <a16:creationId xmlns:a16="http://schemas.microsoft.com/office/drawing/2014/main" id="{18B53B2B-1BC2-48EB-A2F1-64CCA4B06FE6}"/>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257670" y="985838"/>
            <a:ext cx="9676660" cy="519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552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7B836-4D0E-4143-A2D0-8A039AA3B7B6}"/>
              </a:ext>
            </a:extLst>
          </p:cNvPr>
          <p:cNvSpPr>
            <a:spLocks noGrp="1"/>
          </p:cNvSpPr>
          <p:nvPr>
            <p:ph type="title"/>
          </p:nvPr>
        </p:nvSpPr>
        <p:spPr>
          <a:xfrm>
            <a:off x="838200" y="365125"/>
            <a:ext cx="10515600" cy="496009"/>
          </a:xfrm>
        </p:spPr>
        <p:txBody>
          <a:bodyPr>
            <a:normAutofit fontScale="90000"/>
          </a:bodyPr>
          <a:lstStyle/>
          <a:p>
            <a:r>
              <a:rPr lang="en-US" dirty="0"/>
              <a:t>Delete Article</a:t>
            </a:r>
          </a:p>
        </p:txBody>
      </p:sp>
      <p:pic>
        <p:nvPicPr>
          <p:cNvPr id="20482" name="Picture 2">
            <a:extLst>
              <a:ext uri="{FF2B5EF4-FFF2-40B4-BE49-F238E27FC236}">
                <a16:creationId xmlns:a16="http://schemas.microsoft.com/office/drawing/2014/main" id="{AAB89F68-F6CD-439D-AEA4-72039511C732}"/>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370188" y="860425"/>
            <a:ext cx="5308847" cy="2568575"/>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01CEF744-B7BF-4DF8-82ED-C1040ED022F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70188" y="3429000"/>
            <a:ext cx="5308847" cy="256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68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65E4-634B-46B6-8CED-2FAB88AB422B}"/>
              </a:ext>
            </a:extLst>
          </p:cNvPr>
          <p:cNvSpPr>
            <a:spLocks noGrp="1"/>
          </p:cNvSpPr>
          <p:nvPr>
            <p:ph type="title"/>
          </p:nvPr>
        </p:nvSpPr>
        <p:spPr>
          <a:xfrm>
            <a:off x="838200" y="365126"/>
            <a:ext cx="10515600" cy="584786"/>
          </a:xfrm>
        </p:spPr>
        <p:txBody>
          <a:bodyPr>
            <a:normAutofit fontScale="90000"/>
          </a:bodyPr>
          <a:lstStyle/>
          <a:p>
            <a:r>
              <a:rPr lang="en-US" dirty="0"/>
              <a:t>View Topic</a:t>
            </a:r>
          </a:p>
        </p:txBody>
      </p:sp>
      <p:pic>
        <p:nvPicPr>
          <p:cNvPr id="21506" name="Picture 2">
            <a:extLst>
              <a:ext uri="{FF2B5EF4-FFF2-40B4-BE49-F238E27FC236}">
                <a16:creationId xmlns:a16="http://schemas.microsoft.com/office/drawing/2014/main" id="{067003A7-F2FE-49FB-A713-B4EC4CB618ED}"/>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214159" y="949325"/>
            <a:ext cx="9763681" cy="522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457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65E4-634B-46B6-8CED-2FAB88AB422B}"/>
              </a:ext>
            </a:extLst>
          </p:cNvPr>
          <p:cNvSpPr>
            <a:spLocks noGrp="1"/>
          </p:cNvSpPr>
          <p:nvPr>
            <p:ph type="title"/>
          </p:nvPr>
        </p:nvSpPr>
        <p:spPr>
          <a:xfrm>
            <a:off x="269240" y="3079513"/>
            <a:ext cx="6118497" cy="584786"/>
          </a:xfrm>
        </p:spPr>
        <p:txBody>
          <a:bodyPr>
            <a:noAutofit/>
          </a:bodyPr>
          <a:lstStyle/>
          <a:p>
            <a:r>
              <a:rPr lang="en-US" sz="6000" dirty="0"/>
              <a:t>Quality Evaluation</a:t>
            </a:r>
            <a:br>
              <a:rPr lang="en-US" sz="6000" dirty="0"/>
            </a:br>
            <a:r>
              <a:rPr lang="en-US" sz="6000" dirty="0"/>
              <a:t> (Test Case)</a:t>
            </a:r>
          </a:p>
        </p:txBody>
      </p:sp>
      <p:pic>
        <p:nvPicPr>
          <p:cNvPr id="4" name="Picture 3"/>
          <p:cNvPicPr>
            <a:picLocks noChangeAspect="1"/>
          </p:cNvPicPr>
          <p:nvPr/>
        </p:nvPicPr>
        <p:blipFill>
          <a:blip r:embed="rId2"/>
          <a:stretch>
            <a:fillRect/>
          </a:stretch>
        </p:blipFill>
        <p:spPr>
          <a:xfrm>
            <a:off x="6502400" y="485094"/>
            <a:ext cx="5689600" cy="5773624"/>
          </a:xfrm>
          <a:prstGeom prst="rect">
            <a:avLst/>
          </a:prstGeom>
        </p:spPr>
      </p:pic>
    </p:spTree>
    <p:extLst>
      <p:ext uri="{BB962C8B-B14F-4D97-AF65-F5344CB8AC3E}">
        <p14:creationId xmlns:p14="http://schemas.microsoft.com/office/powerpoint/2010/main" val="40113998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65E4-634B-46B6-8CED-2FAB88AB422B}"/>
              </a:ext>
            </a:extLst>
          </p:cNvPr>
          <p:cNvSpPr>
            <a:spLocks noGrp="1"/>
          </p:cNvSpPr>
          <p:nvPr>
            <p:ph type="title"/>
          </p:nvPr>
        </p:nvSpPr>
        <p:spPr>
          <a:xfrm>
            <a:off x="2333171" y="401627"/>
            <a:ext cx="7463972" cy="584786"/>
          </a:xfrm>
        </p:spPr>
        <p:txBody>
          <a:bodyPr>
            <a:noAutofit/>
          </a:bodyPr>
          <a:lstStyle/>
          <a:p>
            <a:r>
              <a:rPr lang="en-US" sz="5000" dirty="0">
                <a:ea typeface="Calibri" panose="020F0502020204030204" pitchFamily="34" charset="0"/>
                <a:cs typeface="Calibri" panose="020F0502020204030204" pitchFamily="34" charset="0"/>
              </a:rPr>
              <a:t>Overall evaluation </a:t>
            </a:r>
            <a:r>
              <a:rPr lang="en-US" sz="5000" dirty="0" smtClean="0"/>
              <a:t>Test Case</a:t>
            </a:r>
            <a:endParaRPr lang="en-US" sz="5000" dirty="0"/>
          </a:p>
        </p:txBody>
      </p:sp>
      <p:sp>
        <p:nvSpPr>
          <p:cNvPr id="3" name="Rectangle 2"/>
          <p:cNvSpPr/>
          <p:nvPr/>
        </p:nvSpPr>
        <p:spPr>
          <a:xfrm>
            <a:off x="613956" y="1352173"/>
            <a:ext cx="10371908" cy="5283498"/>
          </a:xfrm>
          <a:prstGeom prst="rect">
            <a:avLst/>
          </a:prstGeom>
        </p:spPr>
        <p:txBody>
          <a:bodyPr wrap="square">
            <a:spAutoFit/>
          </a:bodyPr>
          <a:lstStyle/>
          <a:p>
            <a:pPr algn="just">
              <a:lnSpc>
                <a:spcPct val="150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Overall evaluation of the quality testing of the system's functions through typical test cases is: Login is the best case when there is no Actual result "fail", all of them "pass". Particularly the remaining typical functions such as the Admin role have functions whose Actual result is still incomplete, such as “Test if admin can set the closure date before today”, and “Test if student can upload articles after the closure date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Next, the functions in the Student role almost all Actual results pass, but there are two functions that have not been successfully completed by the group: "Test if Student can see their profiles", and "Test if Student agree to Terms. and Conditions before submitting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In the Marketing Coordinator role, after testing a total of 5 functions, only one failed function is "Test if Marketing Coordinator can select student's articles in their faculties to publish". Finally, the Marketing Manager role has a total of 2/4 incomplete fail functions, namely “Test if Marketing Manager can see the Dashboards”, and a function “Test if Marketing Manager can download the articles into a .zip file”. The percentage number between successful and fail is 80% success and 20% fail</a:t>
            </a:r>
            <a:r>
              <a:rPr lang="en-US" dirty="0" smtClean="0">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55742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03469" y="2415994"/>
            <a:ext cx="4844143" cy="1325563"/>
          </a:xfrm>
        </p:spPr>
        <p:txBody>
          <a:bodyPr/>
          <a:lstStyle/>
          <a:p>
            <a:r>
              <a:rPr lang="en-US" dirty="0" smtClean="0"/>
              <a:t>Thank for Listening!</a:t>
            </a:r>
            <a:endParaRPr lang="en-US" dirty="0"/>
          </a:p>
        </p:txBody>
      </p:sp>
    </p:spTree>
    <p:extLst>
      <p:ext uri="{BB962C8B-B14F-4D97-AF65-F5344CB8AC3E}">
        <p14:creationId xmlns:p14="http://schemas.microsoft.com/office/powerpoint/2010/main" val="4283244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4000" y="457200"/>
            <a:ext cx="9144000" cy="1001894"/>
          </a:xfrm>
        </p:spPr>
        <p:txBody>
          <a:bodyPr/>
          <a:lstStyle/>
          <a:p>
            <a:r>
              <a:rPr lang="en-US" dirty="0" smtClean="0"/>
              <a:t>Sprint Backlog 3</a:t>
            </a:r>
            <a:endParaRPr lang="en-US" dirty="0"/>
          </a:p>
        </p:txBody>
      </p:sp>
      <p:pic>
        <p:nvPicPr>
          <p:cNvPr id="3" name="Picture 2"/>
          <p:cNvPicPr>
            <a:picLocks noChangeAspect="1"/>
          </p:cNvPicPr>
          <p:nvPr/>
        </p:nvPicPr>
        <p:blipFill>
          <a:blip r:embed="rId2"/>
          <a:stretch>
            <a:fillRect/>
          </a:stretch>
        </p:blipFill>
        <p:spPr>
          <a:xfrm>
            <a:off x="2605417" y="2144893"/>
            <a:ext cx="6981166" cy="4086089"/>
          </a:xfrm>
          <a:prstGeom prst="rect">
            <a:avLst/>
          </a:prstGeom>
        </p:spPr>
      </p:pic>
    </p:spTree>
    <p:extLst>
      <p:ext uri="{BB962C8B-B14F-4D97-AF65-F5344CB8AC3E}">
        <p14:creationId xmlns:p14="http://schemas.microsoft.com/office/powerpoint/2010/main" val="675105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26572" y="2482215"/>
            <a:ext cx="5939246" cy="1001894"/>
          </a:xfrm>
        </p:spPr>
        <p:txBody>
          <a:bodyPr/>
          <a:lstStyle/>
          <a:p>
            <a:r>
              <a:rPr lang="en-US" dirty="0" smtClean="0"/>
              <a:t>Sprint Backlog 4</a:t>
            </a:r>
            <a:endParaRPr lang="en-US" dirty="0"/>
          </a:p>
        </p:txBody>
      </p:sp>
      <p:pic>
        <p:nvPicPr>
          <p:cNvPr id="2" name="Picture 1"/>
          <p:cNvPicPr>
            <a:picLocks noChangeAspect="1"/>
          </p:cNvPicPr>
          <p:nvPr/>
        </p:nvPicPr>
        <p:blipFill>
          <a:blip r:embed="rId2"/>
          <a:stretch>
            <a:fillRect/>
          </a:stretch>
        </p:blipFill>
        <p:spPr>
          <a:xfrm>
            <a:off x="6565876" y="457200"/>
            <a:ext cx="5412764" cy="5897064"/>
          </a:xfrm>
          <a:prstGeom prst="rect">
            <a:avLst/>
          </a:prstGeom>
        </p:spPr>
      </p:pic>
    </p:spTree>
    <p:extLst>
      <p:ext uri="{BB962C8B-B14F-4D97-AF65-F5344CB8AC3E}">
        <p14:creationId xmlns:p14="http://schemas.microsoft.com/office/powerpoint/2010/main" val="2829212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35085" y="2599507"/>
            <a:ext cx="5956663" cy="975769"/>
          </a:xfrm>
        </p:spPr>
        <p:txBody>
          <a:bodyPr>
            <a:normAutofit fontScale="90000"/>
          </a:bodyPr>
          <a:lstStyle/>
          <a:p>
            <a:r>
              <a:rPr lang="en-US" dirty="0" smtClean="0"/>
              <a:t>Wireframe (Student)</a:t>
            </a:r>
            <a:endParaRPr lang="en-US" dirty="0"/>
          </a:p>
        </p:txBody>
      </p:sp>
    </p:spTree>
    <p:extLst>
      <p:ext uri="{BB962C8B-B14F-4D97-AF65-F5344CB8AC3E}">
        <p14:creationId xmlns:p14="http://schemas.microsoft.com/office/powerpoint/2010/main" val="64749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3326" y="2743199"/>
            <a:ext cx="3391988" cy="975769"/>
          </a:xfrm>
        </p:spPr>
        <p:txBody>
          <a:bodyPr>
            <a:normAutofit/>
          </a:bodyPr>
          <a:lstStyle/>
          <a:p>
            <a:r>
              <a:rPr lang="en-US" dirty="0" smtClean="0"/>
              <a:t>Login</a:t>
            </a:r>
            <a:endParaRPr lang="en-US" dirty="0"/>
          </a:p>
        </p:txBody>
      </p:sp>
      <p:pic>
        <p:nvPicPr>
          <p:cNvPr id="3" name="Picture 2"/>
          <p:cNvPicPr/>
          <p:nvPr/>
        </p:nvPicPr>
        <p:blipFill rotWithShape="1">
          <a:blip r:embed="rId2" cstate="email">
            <a:extLst>
              <a:ext uri="{28A0092B-C50C-407E-A947-70E740481C1C}">
                <a14:useLocalDpi xmlns:a14="http://schemas.microsoft.com/office/drawing/2010/main"/>
              </a:ext>
            </a:extLst>
          </a:blip>
          <a:srcRect/>
          <a:stretch/>
        </p:blipFill>
        <p:spPr bwMode="auto">
          <a:xfrm>
            <a:off x="4389120" y="1123406"/>
            <a:ext cx="6975566" cy="44413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60251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457</Words>
  <Application>Microsoft Office PowerPoint</Application>
  <PresentationFormat>Widescreen</PresentationFormat>
  <Paragraphs>76</Paragraphs>
  <Slides>55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Calibri Light</vt:lpstr>
      <vt:lpstr>Times New Roman</vt:lpstr>
      <vt:lpstr>Office Theme</vt:lpstr>
      <vt:lpstr>TeamSix</vt:lpstr>
      <vt:lpstr>Table of Content</vt:lpstr>
      <vt:lpstr>Product Backlog</vt:lpstr>
      <vt:lpstr>Sprint Backlog 1</vt:lpstr>
      <vt:lpstr>Sprint Backlog 2</vt:lpstr>
      <vt:lpstr>Sprint Backlog 3</vt:lpstr>
      <vt:lpstr>Sprint Backlog 4</vt:lpstr>
      <vt:lpstr>Wireframe (Student)</vt:lpstr>
      <vt:lpstr>Login</vt:lpstr>
      <vt:lpstr>Change Password</vt:lpstr>
      <vt:lpstr>Homepage</vt:lpstr>
      <vt:lpstr>Topic</vt:lpstr>
      <vt:lpstr>Add Article</vt:lpstr>
      <vt:lpstr>Article</vt:lpstr>
      <vt:lpstr>Article  Detail</vt:lpstr>
      <vt:lpstr>My Article</vt:lpstr>
      <vt:lpstr>UseCase</vt:lpstr>
      <vt:lpstr>Class Diagram</vt:lpstr>
      <vt:lpstr>Sequence Diagram</vt:lpstr>
      <vt:lpstr>Login</vt:lpstr>
      <vt:lpstr>Change Password</vt:lpstr>
      <vt:lpstr>Student Add Article</vt:lpstr>
      <vt:lpstr>Student Update Article</vt:lpstr>
      <vt:lpstr>Student Delete Article</vt:lpstr>
      <vt:lpstr> Comment</vt:lpstr>
      <vt:lpstr>Download Article</vt:lpstr>
      <vt:lpstr>Add Account</vt:lpstr>
      <vt:lpstr>Edit Account</vt:lpstr>
      <vt:lpstr>Set Closure Day</vt:lpstr>
      <vt:lpstr>ERD</vt:lpstr>
      <vt:lpstr>Interface</vt:lpstr>
      <vt:lpstr>Login Page</vt:lpstr>
      <vt:lpstr>Admin Page</vt:lpstr>
      <vt:lpstr>Create Role( Admin function)</vt:lpstr>
      <vt:lpstr>View List Role</vt:lpstr>
      <vt:lpstr>Create Account</vt:lpstr>
      <vt:lpstr>Manage List Account</vt:lpstr>
      <vt:lpstr>Delete Account (confirm step)</vt:lpstr>
      <vt:lpstr>Marketing Manager Page</vt:lpstr>
      <vt:lpstr>Manager can view and edit Topic</vt:lpstr>
      <vt:lpstr>Create Topic</vt:lpstr>
      <vt:lpstr>Delete Topic</vt:lpstr>
      <vt:lpstr>View the number of documents submitted by students and can download them in FileDetails</vt:lpstr>
      <vt:lpstr>Marketing Coordinator Page</vt:lpstr>
      <vt:lpstr>Marketing Coordinator Comment in Topic</vt:lpstr>
      <vt:lpstr>Receive alert in email when student submit their Topic</vt:lpstr>
      <vt:lpstr>Student Page</vt:lpstr>
      <vt:lpstr>Add Article</vt:lpstr>
      <vt:lpstr>View Article Submitted</vt:lpstr>
      <vt:lpstr>Edit Article</vt:lpstr>
      <vt:lpstr>Delete Article</vt:lpstr>
      <vt:lpstr>View Topic</vt:lpstr>
      <vt:lpstr>Quality Evaluation  (Test Case)</vt:lpstr>
      <vt:lpstr>Overall evaluation Test Case</vt:lpstr>
      <vt:lpstr>Thank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TeamSix</dc:title>
  <dc:creator>Phi Pham</dc:creator>
  <cp:lastModifiedBy>ASUS</cp:lastModifiedBy>
  <cp:revision>15</cp:revision>
  <dcterms:created xsi:type="dcterms:W3CDTF">2021-04-13T12:20:30Z</dcterms:created>
  <dcterms:modified xsi:type="dcterms:W3CDTF">2021-04-14T12:06:03Z</dcterms:modified>
</cp:coreProperties>
</file>